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257" r:id="rId3"/>
    <p:sldId id="258" r:id="rId4"/>
    <p:sldId id="272" r:id="rId5"/>
    <p:sldId id="278" r:id="rId6"/>
    <p:sldId id="280" r:id="rId7"/>
    <p:sldId id="259" r:id="rId8"/>
    <p:sldId id="260" r:id="rId9"/>
    <p:sldId id="276" r:id="rId10"/>
    <p:sldId id="273" r:id="rId11"/>
    <p:sldId id="261" r:id="rId12"/>
    <p:sldId id="262" r:id="rId13"/>
    <p:sldId id="263" r:id="rId14"/>
    <p:sldId id="265" r:id="rId15"/>
    <p:sldId id="266" r:id="rId16"/>
    <p:sldId id="274" r:id="rId17"/>
    <p:sldId id="279" r:id="rId18"/>
    <p:sldId id="267" r:id="rId19"/>
    <p:sldId id="277" r:id="rId20"/>
    <p:sldId id="268" r:id="rId21"/>
    <p:sldId id="269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DD1AA-EA4C-4B1D-B1A9-CB7202136A0C}" v="56" dt="2024-12-03T11:09:59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NDGIRARD Tristan" userId="795113ae-3639-44dc-8349-183af3e43c77" providerId="ADAL" clId="{02ADD1AA-EA4C-4B1D-B1A9-CB7202136A0C}"/>
    <pc:docChg chg="undo custSel addSld delSld modSld sldOrd">
      <pc:chgData name="GRANDGIRARD Tristan" userId="795113ae-3639-44dc-8349-183af3e43c77" providerId="ADAL" clId="{02ADD1AA-EA4C-4B1D-B1A9-CB7202136A0C}" dt="2024-12-03T11:10:11.518" v="6734" actId="14100"/>
      <pc:docMkLst>
        <pc:docMk/>
      </pc:docMkLst>
      <pc:sldChg chg="modSp mod">
        <pc:chgData name="GRANDGIRARD Tristan" userId="795113ae-3639-44dc-8349-183af3e43c77" providerId="ADAL" clId="{02ADD1AA-EA4C-4B1D-B1A9-CB7202136A0C}" dt="2024-11-29T08:41:00.059" v="3687" actId="20577"/>
        <pc:sldMkLst>
          <pc:docMk/>
          <pc:sldMk cId="1774117794" sldId="256"/>
        </pc:sldMkLst>
        <pc:spChg chg="mod">
          <ac:chgData name="GRANDGIRARD Tristan" userId="795113ae-3639-44dc-8349-183af3e43c77" providerId="ADAL" clId="{02ADD1AA-EA4C-4B1D-B1A9-CB7202136A0C}" dt="2024-11-29T08:39:46.413" v="3546" actId="14100"/>
          <ac:spMkLst>
            <pc:docMk/>
            <pc:sldMk cId="1774117794" sldId="256"/>
            <ac:spMk id="2" creationId="{77B56197-D79E-F0DD-4984-D9BFE53FB84E}"/>
          </ac:spMkLst>
        </pc:spChg>
        <pc:spChg chg="mod">
          <ac:chgData name="GRANDGIRARD Tristan" userId="795113ae-3639-44dc-8349-183af3e43c77" providerId="ADAL" clId="{02ADD1AA-EA4C-4B1D-B1A9-CB7202136A0C}" dt="2024-11-29T08:41:00.059" v="3687" actId="20577"/>
          <ac:spMkLst>
            <pc:docMk/>
            <pc:sldMk cId="1774117794" sldId="256"/>
            <ac:spMk id="3" creationId="{6BAE5C3D-0059-3DE2-A64F-60706DFFD1AA}"/>
          </ac:spMkLst>
        </pc:spChg>
      </pc:sldChg>
      <pc:sldChg chg="addSp delSp modSp new mod setBg modNotesTx">
        <pc:chgData name="GRANDGIRARD Tristan" userId="795113ae-3639-44dc-8349-183af3e43c77" providerId="ADAL" clId="{02ADD1AA-EA4C-4B1D-B1A9-CB7202136A0C}" dt="2024-12-02T08:29:22.648" v="5473" actId="1076"/>
        <pc:sldMkLst>
          <pc:docMk/>
          <pc:sldMk cId="3605847941" sldId="257"/>
        </pc:sldMkLst>
        <pc:spChg chg="mod">
          <ac:chgData name="GRANDGIRARD Tristan" userId="795113ae-3639-44dc-8349-183af3e43c77" providerId="ADAL" clId="{02ADD1AA-EA4C-4B1D-B1A9-CB7202136A0C}" dt="2024-12-02T08:29:19.200" v="5472" actId="1076"/>
          <ac:spMkLst>
            <pc:docMk/>
            <pc:sldMk cId="3605847941" sldId="257"/>
            <ac:spMk id="2" creationId="{B929DC98-20D1-46A8-F82C-96432F9555C8}"/>
          </ac:spMkLst>
        </pc:spChg>
        <pc:spChg chg="mod ord">
          <ac:chgData name="GRANDGIRARD Tristan" userId="795113ae-3639-44dc-8349-183af3e43c77" providerId="ADAL" clId="{02ADD1AA-EA4C-4B1D-B1A9-CB7202136A0C}" dt="2024-12-02T08:29:22.648" v="5473" actId="1076"/>
          <ac:spMkLst>
            <pc:docMk/>
            <pc:sldMk cId="3605847941" sldId="257"/>
            <ac:spMk id="3" creationId="{BE696228-7A83-F938-3A7F-6F67BDC89424}"/>
          </ac:spMkLst>
        </pc:spChg>
        <pc:spChg chg="add del">
          <ac:chgData name="GRANDGIRARD Tristan" userId="795113ae-3639-44dc-8349-183af3e43c77" providerId="ADAL" clId="{02ADD1AA-EA4C-4B1D-B1A9-CB7202136A0C}" dt="2024-12-02T08:28:57.781" v="5467" actId="26606"/>
          <ac:spMkLst>
            <pc:docMk/>
            <pc:sldMk cId="3605847941" sldId="257"/>
            <ac:spMk id="10" creationId="{8F4E830A-06F9-4EAA-9E65-110CF2421798}"/>
          </ac:spMkLst>
        </pc:spChg>
        <pc:spChg chg="add del">
          <ac:chgData name="GRANDGIRARD Tristan" userId="795113ae-3639-44dc-8349-183af3e43c77" providerId="ADAL" clId="{02ADD1AA-EA4C-4B1D-B1A9-CB7202136A0C}" dt="2024-12-02T08:29:01.196" v="5469" actId="26606"/>
          <ac:spMkLst>
            <pc:docMk/>
            <pc:sldMk cId="3605847941" sldId="257"/>
            <ac:spMk id="12" creationId="{1DFF944F-74BA-483A-82C0-64E3AAF4AE98}"/>
          </ac:spMkLst>
        </pc:spChg>
        <pc:spChg chg="add del">
          <ac:chgData name="GRANDGIRARD Tristan" userId="795113ae-3639-44dc-8349-183af3e43c77" providerId="ADAL" clId="{02ADD1AA-EA4C-4B1D-B1A9-CB7202136A0C}" dt="2024-12-02T08:29:01.196" v="5469" actId="26606"/>
          <ac:spMkLst>
            <pc:docMk/>
            <pc:sldMk cId="3605847941" sldId="257"/>
            <ac:spMk id="13" creationId="{E09CCB3F-DBCE-4964-9E34-8C5DE80EF4B5}"/>
          </ac:spMkLst>
        </pc:spChg>
        <pc:grpChg chg="add del">
          <ac:chgData name="GRANDGIRARD Tristan" userId="795113ae-3639-44dc-8349-183af3e43c77" providerId="ADAL" clId="{02ADD1AA-EA4C-4B1D-B1A9-CB7202136A0C}" dt="2024-12-02T08:29:01.196" v="5469" actId="26606"/>
          <ac:grpSpMkLst>
            <pc:docMk/>
            <pc:sldMk cId="3605847941" sldId="257"/>
            <ac:grpSpMk id="14" creationId="{A9733A91-F958-4629-801A-3F6F1E09AD64}"/>
          </ac:grpSpMkLst>
        </pc:grpChg>
        <pc:picChg chg="add mod ord">
          <ac:chgData name="GRANDGIRARD Tristan" userId="795113ae-3639-44dc-8349-183af3e43c77" providerId="ADAL" clId="{02ADD1AA-EA4C-4B1D-B1A9-CB7202136A0C}" dt="2024-12-02T08:29:22.648" v="5473" actId="1076"/>
          <ac:picMkLst>
            <pc:docMk/>
            <pc:sldMk cId="3605847941" sldId="257"/>
            <ac:picMk id="5" creationId="{103757AD-3001-AD99-64F1-DE0C25858A6F}"/>
          </ac:picMkLst>
        </pc:picChg>
      </pc:sldChg>
      <pc:sldChg chg="addSp delSp modSp new mod setBg setClrOvrMap delDesignElem">
        <pc:chgData name="GRANDGIRARD Tristan" userId="795113ae-3639-44dc-8349-183af3e43c77" providerId="ADAL" clId="{02ADD1AA-EA4C-4B1D-B1A9-CB7202136A0C}" dt="2024-11-29T08:51:29.078" v="3776" actId="1076"/>
        <pc:sldMkLst>
          <pc:docMk/>
          <pc:sldMk cId="3565441944" sldId="258"/>
        </pc:sldMkLst>
        <pc:spChg chg="mod">
          <ac:chgData name="GRANDGIRARD Tristan" userId="795113ae-3639-44dc-8349-183af3e43c77" providerId="ADAL" clId="{02ADD1AA-EA4C-4B1D-B1A9-CB7202136A0C}" dt="2024-11-29T08:51:29.078" v="3776" actId="1076"/>
          <ac:spMkLst>
            <pc:docMk/>
            <pc:sldMk cId="3565441944" sldId="258"/>
            <ac:spMk id="2" creationId="{D522E2AC-AA08-9003-A9FB-4486590CF0EB}"/>
          </ac:spMkLst>
        </pc:spChg>
        <pc:spChg chg="mod ord">
          <ac:chgData name="GRANDGIRARD Tristan" userId="795113ae-3639-44dc-8349-183af3e43c77" providerId="ADAL" clId="{02ADD1AA-EA4C-4B1D-B1A9-CB7202136A0C}" dt="2024-11-29T08:51:23.894" v="3775" actId="1076"/>
          <ac:spMkLst>
            <pc:docMk/>
            <pc:sldMk cId="3565441944" sldId="258"/>
            <ac:spMk id="3" creationId="{86490F91-84AC-B0A1-B6AB-5B8C0E4AE862}"/>
          </ac:spMkLst>
        </pc:spChg>
        <pc:spChg chg="add del">
          <ac:chgData name="GRANDGIRARD Tristan" userId="795113ae-3639-44dc-8349-183af3e43c77" providerId="ADAL" clId="{02ADD1AA-EA4C-4B1D-B1A9-CB7202136A0C}" dt="2024-11-27T11:24:03.784" v="383" actId="26606"/>
          <ac:spMkLst>
            <pc:docMk/>
            <pc:sldMk cId="3565441944" sldId="258"/>
            <ac:spMk id="7" creationId="{D6F819BF-BEC4-454B-82CF-C7F1926407F9}"/>
          </ac:spMkLst>
        </pc:spChg>
        <pc:spChg chg="add del">
          <ac:chgData name="GRANDGIRARD Tristan" userId="795113ae-3639-44dc-8349-183af3e43c77" providerId="ADAL" clId="{02ADD1AA-EA4C-4B1D-B1A9-CB7202136A0C}" dt="2024-11-27T11:24:03.784" v="383" actId="26606"/>
          <ac:spMkLst>
            <pc:docMk/>
            <pc:sldMk cId="3565441944" sldId="258"/>
            <ac:spMk id="8" creationId="{79D5C3D0-88DD-405B-A549-4B5C3712E181}"/>
          </ac:spMkLst>
        </pc:spChg>
        <pc:spChg chg="add del">
          <ac:chgData name="GRANDGIRARD Tristan" userId="795113ae-3639-44dc-8349-183af3e43c77" providerId="ADAL" clId="{02ADD1AA-EA4C-4B1D-B1A9-CB7202136A0C}" dt="2024-11-27T11:23:40.050" v="376"/>
          <ac:spMkLst>
            <pc:docMk/>
            <pc:sldMk cId="3565441944" sldId="258"/>
            <ac:spMk id="10" creationId="{2B97F24A-32CE-4C1C-A50D-3016B394DCFB}"/>
          </ac:spMkLst>
        </pc:spChg>
        <pc:spChg chg="add del">
          <ac:chgData name="GRANDGIRARD Tristan" userId="795113ae-3639-44dc-8349-183af3e43c77" providerId="ADAL" clId="{02ADD1AA-EA4C-4B1D-B1A9-CB7202136A0C}" dt="2024-11-27T11:23:40.050" v="376"/>
          <ac:spMkLst>
            <pc:docMk/>
            <pc:sldMk cId="3565441944" sldId="258"/>
            <ac:spMk id="12" creationId="{CD8B4F24-440B-49E9-B85D-733523DC064B}"/>
          </ac:spMkLst>
        </pc:spChg>
        <pc:grpChg chg="add del">
          <ac:chgData name="GRANDGIRARD Tristan" userId="795113ae-3639-44dc-8349-183af3e43c77" providerId="ADAL" clId="{02ADD1AA-EA4C-4B1D-B1A9-CB7202136A0C}" dt="2024-11-27T11:24:03.784" v="383" actId="26606"/>
          <ac:grpSpMkLst>
            <pc:docMk/>
            <pc:sldMk cId="3565441944" sldId="258"/>
            <ac:grpSpMk id="14" creationId="{B29E1950-A366-48B7-8DAB-726C0DE58072}"/>
          </ac:grpSpMkLst>
        </pc:grpChg>
        <pc:picChg chg="add mod">
          <ac:chgData name="GRANDGIRARD Tristan" userId="795113ae-3639-44dc-8349-183af3e43c77" providerId="ADAL" clId="{02ADD1AA-EA4C-4B1D-B1A9-CB7202136A0C}" dt="2024-11-29T08:51:23.894" v="3775" actId="1076"/>
          <ac:picMkLst>
            <pc:docMk/>
            <pc:sldMk cId="3565441944" sldId="258"/>
            <ac:picMk id="5" creationId="{DEFD3411-620C-FA38-2A31-3D23CF720A8C}"/>
          </ac:picMkLst>
        </pc:picChg>
        <pc:inkChg chg="add del">
          <ac:chgData name="GRANDGIRARD Tristan" userId="795113ae-3639-44dc-8349-183af3e43c77" providerId="ADAL" clId="{02ADD1AA-EA4C-4B1D-B1A9-CB7202136A0C}" dt="2024-11-27T11:24:06.858" v="386" actId="9405"/>
          <ac:inkMkLst>
            <pc:docMk/>
            <pc:sldMk cId="3565441944" sldId="258"/>
            <ac:inkMk id="6" creationId="{ED9D6B57-6F1D-DCC1-B51A-5D4B0A9F5C92}"/>
          </ac:inkMkLst>
        </pc:inkChg>
      </pc:sldChg>
      <pc:sldChg chg="addSp delSp modSp new mod setBg setClrOvrMap delDesignElem">
        <pc:chgData name="GRANDGIRARD Tristan" userId="795113ae-3639-44dc-8349-183af3e43c77" providerId="ADAL" clId="{02ADD1AA-EA4C-4B1D-B1A9-CB7202136A0C}" dt="2024-12-02T08:56:31.393" v="6041" actId="207"/>
        <pc:sldMkLst>
          <pc:docMk/>
          <pc:sldMk cId="2015379716" sldId="259"/>
        </pc:sldMkLst>
        <pc:spChg chg="mod">
          <ac:chgData name="GRANDGIRARD Tristan" userId="795113ae-3639-44dc-8349-183af3e43c77" providerId="ADAL" clId="{02ADD1AA-EA4C-4B1D-B1A9-CB7202136A0C}" dt="2024-11-29T08:08:07.250" v="1668" actId="20577"/>
          <ac:spMkLst>
            <pc:docMk/>
            <pc:sldMk cId="2015379716" sldId="259"/>
            <ac:spMk id="2" creationId="{4F9FDABA-08CA-3354-A4BE-73F8992F385B}"/>
          </ac:spMkLst>
        </pc:spChg>
        <pc:spChg chg="add mod">
          <ac:chgData name="GRANDGIRARD Tristan" userId="795113ae-3639-44dc-8349-183af3e43c77" providerId="ADAL" clId="{02ADD1AA-EA4C-4B1D-B1A9-CB7202136A0C}" dt="2024-12-02T08:56:31.393" v="6041" actId="207"/>
          <ac:spMkLst>
            <pc:docMk/>
            <pc:sldMk cId="2015379716" sldId="259"/>
            <ac:spMk id="3" creationId="{0F5D34DC-6DAB-829F-B79C-82045B5BD392}"/>
          </ac:spMkLst>
        </pc:spChg>
        <pc:spChg chg="del">
          <ac:chgData name="GRANDGIRARD Tristan" userId="795113ae-3639-44dc-8349-183af3e43c77" providerId="ADAL" clId="{02ADD1AA-EA4C-4B1D-B1A9-CB7202136A0C}" dt="2024-11-27T11:05:27.050" v="294" actId="22"/>
          <ac:spMkLst>
            <pc:docMk/>
            <pc:sldMk cId="2015379716" sldId="259"/>
            <ac:spMk id="3" creationId="{EB99966D-947F-5577-5A98-15B91E915F3E}"/>
          </ac:spMkLst>
        </pc:spChg>
        <pc:spChg chg="add del mod">
          <ac:chgData name="GRANDGIRARD Tristan" userId="795113ae-3639-44dc-8349-183af3e43c77" providerId="ADAL" clId="{02ADD1AA-EA4C-4B1D-B1A9-CB7202136A0C}" dt="2024-11-27T11:24:29.200" v="390" actId="26606"/>
          <ac:spMkLst>
            <pc:docMk/>
            <pc:sldMk cId="2015379716" sldId="259"/>
            <ac:spMk id="9" creationId="{974AECAF-0FEF-32DA-A215-2E294F16D65A}"/>
          </ac:spMkLst>
        </pc:spChg>
        <pc:spChg chg="add del">
          <ac:chgData name="GRANDGIRARD Tristan" userId="795113ae-3639-44dc-8349-183af3e43c77" providerId="ADAL" clId="{02ADD1AA-EA4C-4B1D-B1A9-CB7202136A0C}" dt="2024-11-27T11:06:26.231" v="333" actId="26606"/>
          <ac:spMkLst>
            <pc:docMk/>
            <pc:sldMk cId="2015379716" sldId="259"/>
            <ac:spMk id="12" creationId="{2B97F24A-32CE-4C1C-A50D-3016B394DCFB}"/>
          </ac:spMkLst>
        </pc:spChg>
        <pc:spChg chg="add del">
          <ac:chgData name="GRANDGIRARD Tristan" userId="795113ae-3639-44dc-8349-183af3e43c77" providerId="ADAL" clId="{02ADD1AA-EA4C-4B1D-B1A9-CB7202136A0C}" dt="2024-11-27T11:06:26.231" v="333" actId="26606"/>
          <ac:spMkLst>
            <pc:docMk/>
            <pc:sldMk cId="2015379716" sldId="259"/>
            <ac:spMk id="14" creationId="{CD8B4F24-440B-49E9-B85D-733523DC064B}"/>
          </ac:spMkLst>
        </pc:spChg>
        <pc:spChg chg="add del">
          <ac:chgData name="GRANDGIRARD Tristan" userId="795113ae-3639-44dc-8349-183af3e43c77" providerId="ADAL" clId="{02ADD1AA-EA4C-4B1D-B1A9-CB7202136A0C}" dt="2024-11-27T11:23:40.050" v="376"/>
          <ac:spMkLst>
            <pc:docMk/>
            <pc:sldMk cId="2015379716" sldId="259"/>
            <ac:spMk id="19" creationId="{32AEEBC8-9D30-42EF-95F2-386C2653FBF0}"/>
          </ac:spMkLst>
        </pc:spChg>
        <pc:spChg chg="add del">
          <ac:chgData name="GRANDGIRARD Tristan" userId="795113ae-3639-44dc-8349-183af3e43c77" providerId="ADAL" clId="{02ADD1AA-EA4C-4B1D-B1A9-CB7202136A0C}" dt="2024-11-27T11:23:40.050" v="376"/>
          <ac:spMkLst>
            <pc:docMk/>
            <pc:sldMk cId="2015379716" sldId="259"/>
            <ac:spMk id="21" creationId="{2E92FA66-67D7-4CB4-94D3-E643A9AD4757}"/>
          </ac:spMkLst>
        </pc:spChg>
        <pc:spChg chg="add del">
          <ac:chgData name="GRANDGIRARD Tristan" userId="795113ae-3639-44dc-8349-183af3e43c77" providerId="ADAL" clId="{02ADD1AA-EA4C-4B1D-B1A9-CB7202136A0C}" dt="2024-11-27T11:24:35.224" v="392" actId="26606"/>
          <ac:spMkLst>
            <pc:docMk/>
            <pc:sldMk cId="2015379716" sldId="259"/>
            <ac:spMk id="24" creationId="{6DCB64DE-FB3A-4D83-9241-A0D26824BE54}"/>
          </ac:spMkLst>
        </pc:spChg>
        <pc:spChg chg="add del">
          <ac:chgData name="GRANDGIRARD Tristan" userId="795113ae-3639-44dc-8349-183af3e43c77" providerId="ADAL" clId="{02ADD1AA-EA4C-4B1D-B1A9-CB7202136A0C}" dt="2024-11-27T11:24:35.224" v="392" actId="26606"/>
          <ac:spMkLst>
            <pc:docMk/>
            <pc:sldMk cId="2015379716" sldId="259"/>
            <ac:spMk id="26" creationId="{5E94C64B-831C-45FA-B484-591F4D577C60}"/>
          </ac:spMkLst>
        </pc:spChg>
        <pc:spChg chg="add del">
          <ac:chgData name="GRANDGIRARD Tristan" userId="795113ae-3639-44dc-8349-183af3e43c77" providerId="ADAL" clId="{02ADD1AA-EA4C-4B1D-B1A9-CB7202136A0C}" dt="2024-11-27T13:23:04.676" v="831" actId="478"/>
          <ac:spMkLst>
            <pc:docMk/>
            <pc:sldMk cId="2015379716" sldId="259"/>
            <ac:spMk id="37" creationId="{EDDFB1A5-8C60-CC33-B6F7-CF7983E01211}"/>
          </ac:spMkLst>
        </pc:spChg>
        <pc:grpChg chg="add del">
          <ac:chgData name="GRANDGIRARD Tristan" userId="795113ae-3639-44dc-8349-183af3e43c77" providerId="ADAL" clId="{02ADD1AA-EA4C-4B1D-B1A9-CB7202136A0C}" dt="2024-11-27T11:24:35.224" v="392" actId="26606"/>
          <ac:grpSpMkLst>
            <pc:docMk/>
            <pc:sldMk cId="2015379716" sldId="259"/>
            <ac:grpSpMk id="28" creationId="{AC96E397-7705-43C9-AC81-FA8EF1951DD2}"/>
          </ac:grpSpMkLst>
        </pc:grpChg>
        <pc:picChg chg="add mod ord">
          <ac:chgData name="GRANDGIRARD Tristan" userId="795113ae-3639-44dc-8349-183af3e43c77" providerId="ADAL" clId="{02ADD1AA-EA4C-4B1D-B1A9-CB7202136A0C}" dt="2024-11-29T08:12:03.200" v="1835" actId="1076"/>
          <ac:picMkLst>
            <pc:docMk/>
            <pc:sldMk cId="2015379716" sldId="259"/>
            <ac:picMk id="5" creationId="{ACADA267-53F1-D2AB-22C2-1A9337EC16CB}"/>
          </ac:picMkLst>
        </pc:picChg>
        <pc:cxnChg chg="add del">
          <ac:chgData name="GRANDGIRARD Tristan" userId="795113ae-3639-44dc-8349-183af3e43c77" providerId="ADAL" clId="{02ADD1AA-EA4C-4B1D-B1A9-CB7202136A0C}" dt="2024-11-27T11:24:35.224" v="392" actId="26606"/>
          <ac:cxnSpMkLst>
            <pc:docMk/>
            <pc:sldMk cId="2015379716" sldId="259"/>
            <ac:cxnSpMk id="11" creationId="{0512F9CB-A1A0-4043-A103-F6A4B94B695A}"/>
          </ac:cxnSpMkLst>
        </pc:cxnChg>
        <pc:cxnChg chg="add del">
          <ac:chgData name="GRANDGIRARD Tristan" userId="795113ae-3639-44dc-8349-183af3e43c77" providerId="ADAL" clId="{02ADD1AA-EA4C-4B1D-B1A9-CB7202136A0C}" dt="2024-11-27T11:24:35.224" v="392" actId="26606"/>
          <ac:cxnSpMkLst>
            <pc:docMk/>
            <pc:sldMk cId="2015379716" sldId="259"/>
            <ac:cxnSpMk id="16" creationId="{ADBE6588-EE16-4389-857C-86A156D49E5D}"/>
          </ac:cxnSpMkLst>
        </pc:cxnChg>
        <pc:cxnChg chg="add del">
          <ac:chgData name="GRANDGIRARD Tristan" userId="795113ae-3639-44dc-8349-183af3e43c77" providerId="ADAL" clId="{02ADD1AA-EA4C-4B1D-B1A9-CB7202136A0C}" dt="2024-11-27T11:24:35.224" v="392" actId="26606"/>
          <ac:cxnSpMkLst>
            <pc:docMk/>
            <pc:sldMk cId="2015379716" sldId="259"/>
            <ac:cxnSpMk id="18" creationId="{17FD48D2-B0A7-413D-B947-AA55AC1296D5}"/>
          </ac:cxnSpMkLst>
        </pc:cxnChg>
        <pc:cxnChg chg="add del">
          <ac:chgData name="GRANDGIRARD Tristan" userId="795113ae-3639-44dc-8349-183af3e43c77" providerId="ADAL" clId="{02ADD1AA-EA4C-4B1D-B1A9-CB7202136A0C}" dt="2024-11-27T11:24:35.224" v="392" actId="26606"/>
          <ac:cxnSpMkLst>
            <pc:docMk/>
            <pc:sldMk cId="2015379716" sldId="259"/>
            <ac:cxnSpMk id="20" creationId="{2BE668D0-D906-4EEE-B32F-8C028624B837}"/>
          </ac:cxnSpMkLst>
        </pc:cxnChg>
        <pc:cxnChg chg="add del">
          <ac:chgData name="GRANDGIRARD Tristan" userId="795113ae-3639-44dc-8349-183af3e43c77" providerId="ADAL" clId="{02ADD1AA-EA4C-4B1D-B1A9-CB7202136A0C}" dt="2024-11-27T11:24:35.224" v="392" actId="26606"/>
          <ac:cxnSpMkLst>
            <pc:docMk/>
            <pc:sldMk cId="2015379716" sldId="259"/>
            <ac:cxnSpMk id="22" creationId="{D1DE67A3-B8F6-4CFD-A8E0-D15200F23152}"/>
          </ac:cxnSpMkLst>
        </pc:cxnChg>
      </pc:sldChg>
      <pc:sldChg chg="addSp delSp modSp new mod">
        <pc:chgData name="GRANDGIRARD Tristan" userId="795113ae-3639-44dc-8349-183af3e43c77" providerId="ADAL" clId="{02ADD1AA-EA4C-4B1D-B1A9-CB7202136A0C}" dt="2024-11-29T08:18:12.434" v="2036" actId="1076"/>
        <pc:sldMkLst>
          <pc:docMk/>
          <pc:sldMk cId="879231260" sldId="260"/>
        </pc:sldMkLst>
        <pc:spChg chg="add mod">
          <ac:chgData name="GRANDGIRARD Tristan" userId="795113ae-3639-44dc-8349-183af3e43c77" providerId="ADAL" clId="{02ADD1AA-EA4C-4B1D-B1A9-CB7202136A0C}" dt="2024-11-29T08:17:11.537" v="1992" actId="14100"/>
          <ac:spMkLst>
            <pc:docMk/>
            <pc:sldMk cId="879231260" sldId="260"/>
            <ac:spMk id="2" creationId="{BDCAC99A-E687-FFB9-7034-8956EF4F0091}"/>
          </ac:spMkLst>
        </pc:spChg>
        <pc:spChg chg="del mod">
          <ac:chgData name="GRANDGIRARD Tristan" userId="795113ae-3639-44dc-8349-183af3e43c77" providerId="ADAL" clId="{02ADD1AA-EA4C-4B1D-B1A9-CB7202136A0C}" dt="2024-11-27T13:29:30.294" v="836" actId="478"/>
          <ac:spMkLst>
            <pc:docMk/>
            <pc:sldMk cId="879231260" sldId="260"/>
            <ac:spMk id="2" creationId="{EE8A878E-0D7B-6199-FC16-2B686B350C28}"/>
          </ac:spMkLst>
        </pc:spChg>
        <pc:spChg chg="add mod">
          <ac:chgData name="GRANDGIRARD Tristan" userId="795113ae-3639-44dc-8349-183af3e43c77" providerId="ADAL" clId="{02ADD1AA-EA4C-4B1D-B1A9-CB7202136A0C}" dt="2024-11-29T08:16:53.749" v="1989" actId="255"/>
          <ac:spMkLst>
            <pc:docMk/>
            <pc:sldMk cId="879231260" sldId="260"/>
            <ac:spMk id="3" creationId="{0B0707C4-AC5B-5E88-5B21-13451F3587AC}"/>
          </ac:spMkLst>
        </pc:spChg>
        <pc:spChg chg="del mod">
          <ac:chgData name="GRANDGIRARD Tristan" userId="795113ae-3639-44dc-8349-183af3e43c77" providerId="ADAL" clId="{02ADD1AA-EA4C-4B1D-B1A9-CB7202136A0C}" dt="2024-11-27T13:29:32.354" v="837" actId="478"/>
          <ac:spMkLst>
            <pc:docMk/>
            <pc:sldMk cId="879231260" sldId="260"/>
            <ac:spMk id="3" creationId="{79D2788C-FFCA-0D72-9975-EF025064AC7E}"/>
          </ac:spMkLst>
        </pc:spChg>
        <pc:spChg chg="add mod">
          <ac:chgData name="GRANDGIRARD Tristan" userId="795113ae-3639-44dc-8349-183af3e43c77" providerId="ADAL" clId="{02ADD1AA-EA4C-4B1D-B1A9-CB7202136A0C}" dt="2024-11-29T08:17:35.802" v="1997" actId="208"/>
          <ac:spMkLst>
            <pc:docMk/>
            <pc:sldMk cId="879231260" sldId="260"/>
            <ac:spMk id="4" creationId="{4A6E55A0-E8C2-0141-E308-463783A49BF2}"/>
          </ac:spMkLst>
        </pc:spChg>
        <pc:spChg chg="add mod">
          <ac:chgData name="GRANDGIRARD Tristan" userId="795113ae-3639-44dc-8349-183af3e43c77" providerId="ADAL" clId="{02ADD1AA-EA4C-4B1D-B1A9-CB7202136A0C}" dt="2024-11-29T08:18:12.434" v="2036" actId="1076"/>
          <ac:spMkLst>
            <pc:docMk/>
            <pc:sldMk cId="879231260" sldId="260"/>
            <ac:spMk id="6" creationId="{5290EA3E-B1AC-6476-F3C7-77267F6F19A4}"/>
          </ac:spMkLst>
        </pc:spChg>
        <pc:picChg chg="add">
          <ac:chgData name="GRANDGIRARD Tristan" userId="795113ae-3639-44dc-8349-183af3e43c77" providerId="ADAL" clId="{02ADD1AA-EA4C-4B1D-B1A9-CB7202136A0C}" dt="2024-11-27T11:09:47.573" v="339" actId="22"/>
          <ac:picMkLst>
            <pc:docMk/>
            <pc:sldMk cId="879231260" sldId="260"/>
            <ac:picMk id="5" creationId="{7E3DDED0-F467-65BF-DAB6-7DE5A94960A5}"/>
          </ac:picMkLst>
        </pc:picChg>
      </pc:sldChg>
      <pc:sldChg chg="addSp delSp modSp new mod">
        <pc:chgData name="GRANDGIRARD Tristan" userId="795113ae-3639-44dc-8349-183af3e43c77" providerId="ADAL" clId="{02ADD1AA-EA4C-4B1D-B1A9-CB7202136A0C}" dt="2024-12-03T11:10:11.518" v="6734" actId="14100"/>
        <pc:sldMkLst>
          <pc:docMk/>
          <pc:sldMk cId="2565520842" sldId="261"/>
        </pc:sldMkLst>
        <pc:spChg chg="add del mod">
          <ac:chgData name="GRANDGIRARD Tristan" userId="795113ae-3639-44dc-8349-183af3e43c77" providerId="ADAL" clId="{02ADD1AA-EA4C-4B1D-B1A9-CB7202136A0C}" dt="2024-11-29T08:21:35.851" v="2153" actId="478"/>
          <ac:spMkLst>
            <pc:docMk/>
            <pc:sldMk cId="2565520842" sldId="261"/>
            <ac:spMk id="2" creationId="{35CB5174-6918-EC6E-455C-F79391A065CB}"/>
          </ac:spMkLst>
        </pc:spChg>
        <pc:spChg chg="del mod">
          <ac:chgData name="GRANDGIRARD Tristan" userId="795113ae-3639-44dc-8349-183af3e43c77" providerId="ADAL" clId="{02ADD1AA-EA4C-4B1D-B1A9-CB7202136A0C}" dt="2024-11-27T13:29:24.806" v="835" actId="478"/>
          <ac:spMkLst>
            <pc:docMk/>
            <pc:sldMk cId="2565520842" sldId="261"/>
            <ac:spMk id="2" creationId="{B54683D6-6E7D-FD99-4775-D00D4A3320B8}"/>
          </ac:spMkLst>
        </pc:spChg>
        <pc:spChg chg="mod">
          <ac:chgData name="GRANDGIRARD Tristan" userId="795113ae-3639-44dc-8349-183af3e43c77" providerId="ADAL" clId="{02ADD1AA-EA4C-4B1D-B1A9-CB7202136A0C}" dt="2024-12-03T10:44:58.188" v="6680" actId="1076"/>
          <ac:spMkLst>
            <pc:docMk/>
            <pc:sldMk cId="2565520842" sldId="261"/>
            <ac:spMk id="2" creationId="{C85ECD97-65F6-3BD8-996C-AF21AD33924A}"/>
          </ac:spMkLst>
        </pc:spChg>
        <pc:spChg chg="del">
          <ac:chgData name="GRANDGIRARD Tristan" userId="795113ae-3639-44dc-8349-183af3e43c77" providerId="ADAL" clId="{02ADD1AA-EA4C-4B1D-B1A9-CB7202136A0C}" dt="2024-11-27T11:17:05.080" v="345"/>
          <ac:spMkLst>
            <pc:docMk/>
            <pc:sldMk cId="2565520842" sldId="261"/>
            <ac:spMk id="3" creationId="{705D8031-E994-BF7F-1D07-794693C605CC}"/>
          </ac:spMkLst>
        </pc:spChg>
        <pc:spChg chg="add mod">
          <ac:chgData name="GRANDGIRARD Tristan" userId="795113ae-3639-44dc-8349-183af3e43c77" providerId="ADAL" clId="{02ADD1AA-EA4C-4B1D-B1A9-CB7202136A0C}" dt="2024-11-29T08:43:57.207" v="3704" actId="20577"/>
          <ac:spMkLst>
            <pc:docMk/>
            <pc:sldMk cId="2565520842" sldId="261"/>
            <ac:spMk id="3" creationId="{B498F205-35EE-8D66-9310-2CE98EC2D46E}"/>
          </ac:spMkLst>
        </pc:spChg>
        <pc:spChg chg="add mod">
          <ac:chgData name="GRANDGIRARD Tristan" userId="795113ae-3639-44dc-8349-183af3e43c77" providerId="ADAL" clId="{02ADD1AA-EA4C-4B1D-B1A9-CB7202136A0C}" dt="2024-12-03T11:07:11.325" v="6694" actId="208"/>
          <ac:spMkLst>
            <pc:docMk/>
            <pc:sldMk cId="2565520842" sldId="261"/>
            <ac:spMk id="5" creationId="{781C8D31-6EC4-3682-2667-6C846D02C832}"/>
          </ac:spMkLst>
        </pc:spChg>
        <pc:spChg chg="add mod">
          <ac:chgData name="GRANDGIRARD Tristan" userId="795113ae-3639-44dc-8349-183af3e43c77" providerId="ADAL" clId="{02ADD1AA-EA4C-4B1D-B1A9-CB7202136A0C}" dt="2024-12-03T11:07:29.182" v="6702" actId="14100"/>
          <ac:spMkLst>
            <pc:docMk/>
            <pc:sldMk cId="2565520842" sldId="261"/>
            <ac:spMk id="6" creationId="{7B3D4D7D-E1FF-ECC4-615D-C23D79DB23E3}"/>
          </ac:spMkLst>
        </pc:spChg>
        <pc:spChg chg="add mod">
          <ac:chgData name="GRANDGIRARD Tristan" userId="795113ae-3639-44dc-8349-183af3e43c77" providerId="ADAL" clId="{02ADD1AA-EA4C-4B1D-B1A9-CB7202136A0C}" dt="2024-12-03T11:09:33.174" v="6727" actId="14100"/>
          <ac:spMkLst>
            <pc:docMk/>
            <pc:sldMk cId="2565520842" sldId="261"/>
            <ac:spMk id="8" creationId="{A15DDFFB-51E2-79C0-17D3-46D28D26AC65}"/>
          </ac:spMkLst>
        </pc:spChg>
        <pc:spChg chg="add del">
          <ac:chgData name="GRANDGIRARD Tristan" userId="795113ae-3639-44dc-8349-183af3e43c77" providerId="ADAL" clId="{02ADD1AA-EA4C-4B1D-B1A9-CB7202136A0C}" dt="2024-12-03T11:08:38.427" v="6714" actId="478"/>
          <ac:spMkLst>
            <pc:docMk/>
            <pc:sldMk cId="2565520842" sldId="261"/>
            <ac:spMk id="9" creationId="{D1140A4D-C8CD-EB23-9E11-7CFC9B7E4C78}"/>
          </ac:spMkLst>
        </pc:spChg>
        <pc:spChg chg="add mod">
          <ac:chgData name="GRANDGIRARD Tristan" userId="795113ae-3639-44dc-8349-183af3e43c77" providerId="ADAL" clId="{02ADD1AA-EA4C-4B1D-B1A9-CB7202136A0C}" dt="2024-12-03T11:09:00.879" v="6718" actId="208"/>
          <ac:spMkLst>
            <pc:docMk/>
            <pc:sldMk cId="2565520842" sldId="261"/>
            <ac:spMk id="10" creationId="{C14E43F4-768E-3B14-C7AC-99BBEB6BC587}"/>
          </ac:spMkLst>
        </pc:spChg>
        <pc:spChg chg="add mod">
          <ac:chgData name="GRANDGIRARD Tristan" userId="795113ae-3639-44dc-8349-183af3e43c77" providerId="ADAL" clId="{02ADD1AA-EA4C-4B1D-B1A9-CB7202136A0C}" dt="2024-12-03T11:09:26.270" v="6725" actId="1076"/>
          <ac:spMkLst>
            <pc:docMk/>
            <pc:sldMk cId="2565520842" sldId="261"/>
            <ac:spMk id="11" creationId="{B2262B8C-71DD-9ED7-8F5C-47EACBBE24E0}"/>
          </ac:spMkLst>
        </pc:spChg>
        <pc:spChg chg="add mod">
          <ac:chgData name="GRANDGIRARD Tristan" userId="795113ae-3639-44dc-8349-183af3e43c77" providerId="ADAL" clId="{02ADD1AA-EA4C-4B1D-B1A9-CB7202136A0C}" dt="2024-12-03T11:09:51.752" v="6730" actId="208"/>
          <ac:spMkLst>
            <pc:docMk/>
            <pc:sldMk cId="2565520842" sldId="261"/>
            <ac:spMk id="12" creationId="{910EE2E5-075E-FE93-5225-7D68B366DF64}"/>
          </ac:spMkLst>
        </pc:spChg>
        <pc:spChg chg="add mod">
          <ac:chgData name="GRANDGIRARD Tristan" userId="795113ae-3639-44dc-8349-183af3e43c77" providerId="ADAL" clId="{02ADD1AA-EA4C-4B1D-B1A9-CB7202136A0C}" dt="2024-12-03T11:10:11.518" v="6734" actId="14100"/>
          <ac:spMkLst>
            <pc:docMk/>
            <pc:sldMk cId="2565520842" sldId="261"/>
            <ac:spMk id="13" creationId="{A8803057-DF53-782E-FF09-C0F5FFD6217C}"/>
          </ac:spMkLst>
        </pc:spChg>
        <pc:picChg chg="add del mod">
          <ac:chgData name="GRANDGIRARD Tristan" userId="795113ae-3639-44dc-8349-183af3e43c77" providerId="ADAL" clId="{02ADD1AA-EA4C-4B1D-B1A9-CB7202136A0C}" dt="2024-11-27T11:16:40.857" v="344" actId="478"/>
          <ac:picMkLst>
            <pc:docMk/>
            <pc:sldMk cId="2565520842" sldId="261"/>
            <ac:picMk id="5" creationId="{F5ED5D93-435D-C2AC-6703-DE53587BE507}"/>
          </ac:picMkLst>
        </pc:picChg>
        <pc:picChg chg="add mod">
          <ac:chgData name="GRANDGIRARD Tristan" userId="795113ae-3639-44dc-8349-183af3e43c77" providerId="ADAL" clId="{02ADD1AA-EA4C-4B1D-B1A9-CB7202136A0C}" dt="2024-12-03T11:07:32.825" v="6703" actId="34135"/>
          <ac:picMkLst>
            <pc:docMk/>
            <pc:sldMk cId="2565520842" sldId="261"/>
            <ac:picMk id="7" creationId="{7CE20DDE-0270-E31C-1EDD-7F581020B216}"/>
          </ac:picMkLst>
        </pc:picChg>
      </pc:sldChg>
      <pc:sldChg chg="addSp delSp modSp new mod">
        <pc:chgData name="GRANDGIRARD Tristan" userId="795113ae-3639-44dc-8349-183af3e43c77" providerId="ADAL" clId="{02ADD1AA-EA4C-4B1D-B1A9-CB7202136A0C}" dt="2024-12-03T10:45:53.805" v="6683" actId="1076"/>
        <pc:sldMkLst>
          <pc:docMk/>
          <pc:sldMk cId="2798590211" sldId="262"/>
        </pc:sldMkLst>
        <pc:spChg chg="add del mod">
          <ac:chgData name="GRANDGIRARD Tristan" userId="795113ae-3639-44dc-8349-183af3e43c77" providerId="ADAL" clId="{02ADD1AA-EA4C-4B1D-B1A9-CB7202136A0C}" dt="2024-11-29T08:38:22.086" v="3408" actId="478"/>
          <ac:spMkLst>
            <pc:docMk/>
            <pc:sldMk cId="2798590211" sldId="262"/>
            <ac:spMk id="2" creationId="{2BF9E9E7-84DB-2644-A750-78FCE3DD5E83}"/>
          </ac:spMkLst>
        </pc:spChg>
        <pc:spChg chg="del mod">
          <ac:chgData name="GRANDGIRARD Tristan" userId="795113ae-3639-44dc-8349-183af3e43c77" providerId="ADAL" clId="{02ADD1AA-EA4C-4B1D-B1A9-CB7202136A0C}" dt="2024-11-27T13:29:11.153" v="833" actId="478"/>
          <ac:spMkLst>
            <pc:docMk/>
            <pc:sldMk cId="2798590211" sldId="262"/>
            <ac:spMk id="2" creationId="{8EAEAD50-005B-1DC0-C081-ADFB0EA26948}"/>
          </ac:spMkLst>
        </pc:spChg>
        <pc:spChg chg="mod">
          <ac:chgData name="GRANDGIRARD Tristan" userId="795113ae-3639-44dc-8349-183af3e43c77" providerId="ADAL" clId="{02ADD1AA-EA4C-4B1D-B1A9-CB7202136A0C}" dt="2024-12-03T10:45:53.805" v="6683" actId="1076"/>
          <ac:spMkLst>
            <pc:docMk/>
            <pc:sldMk cId="2798590211" sldId="262"/>
            <ac:spMk id="3" creationId="{7A565A12-B182-A524-5745-DEECF0489269}"/>
          </ac:spMkLst>
        </pc:spChg>
        <pc:spChg chg="del mod">
          <ac:chgData name="GRANDGIRARD Tristan" userId="795113ae-3639-44dc-8349-183af3e43c77" providerId="ADAL" clId="{02ADD1AA-EA4C-4B1D-B1A9-CB7202136A0C}" dt="2024-11-27T13:29:13.025" v="834" actId="478"/>
          <ac:spMkLst>
            <pc:docMk/>
            <pc:sldMk cId="2798590211" sldId="262"/>
            <ac:spMk id="3" creationId="{ADF9234A-D36F-7F86-0ED1-A57E6CEE76BF}"/>
          </ac:spMkLst>
        </pc:spChg>
        <pc:spChg chg="add del mod">
          <ac:chgData name="GRANDGIRARD Tristan" userId="795113ae-3639-44dc-8349-183af3e43c77" providerId="ADAL" clId="{02ADD1AA-EA4C-4B1D-B1A9-CB7202136A0C}" dt="2024-11-29T08:39:19.840" v="3545" actId="478"/>
          <ac:spMkLst>
            <pc:docMk/>
            <pc:sldMk cId="2798590211" sldId="262"/>
            <ac:spMk id="3" creationId="{C8A908D9-0F06-5706-50DE-27E8D93F9518}"/>
          </ac:spMkLst>
        </pc:spChg>
        <pc:spChg chg="add mod">
          <ac:chgData name="GRANDGIRARD Tristan" userId="795113ae-3639-44dc-8349-183af3e43c77" providerId="ADAL" clId="{02ADD1AA-EA4C-4B1D-B1A9-CB7202136A0C}" dt="2024-11-29T08:38:17.915" v="3407" actId="20577"/>
          <ac:spMkLst>
            <pc:docMk/>
            <pc:sldMk cId="2798590211" sldId="262"/>
            <ac:spMk id="4" creationId="{7CB982FE-BE73-45B1-AF34-362DC6B48B52}"/>
          </ac:spMkLst>
        </pc:spChg>
        <pc:spChg chg="add mod">
          <ac:chgData name="GRANDGIRARD Tristan" userId="795113ae-3639-44dc-8349-183af3e43c77" providerId="ADAL" clId="{02ADD1AA-EA4C-4B1D-B1A9-CB7202136A0C}" dt="2024-11-29T08:39:15.323" v="3544" actId="20577"/>
          <ac:spMkLst>
            <pc:docMk/>
            <pc:sldMk cId="2798590211" sldId="262"/>
            <ac:spMk id="5" creationId="{DB473F45-E0A9-BF81-74FF-AEBB0B2D75BF}"/>
          </ac:spMkLst>
        </pc:spChg>
        <pc:picChg chg="add del mod">
          <ac:chgData name="GRANDGIRARD Tristan" userId="795113ae-3639-44dc-8349-183af3e43c77" providerId="ADAL" clId="{02ADD1AA-EA4C-4B1D-B1A9-CB7202136A0C}" dt="2024-11-27T11:21:42.354" v="361" actId="478"/>
          <ac:picMkLst>
            <pc:docMk/>
            <pc:sldMk cId="2798590211" sldId="262"/>
            <ac:picMk id="5" creationId="{05CC1257-41B9-3585-4565-3A9022B127BB}"/>
          </ac:picMkLst>
        </pc:picChg>
        <pc:picChg chg="add mod">
          <ac:chgData name="GRANDGIRARD Tristan" userId="795113ae-3639-44dc-8349-183af3e43c77" providerId="ADAL" clId="{02ADD1AA-EA4C-4B1D-B1A9-CB7202136A0C}" dt="2024-11-29T08:37:52.253" v="3321" actId="1076"/>
          <ac:picMkLst>
            <pc:docMk/>
            <pc:sldMk cId="2798590211" sldId="262"/>
            <ac:picMk id="7" creationId="{BB4F8EBF-F021-12CE-5302-B05F8BA90294}"/>
          </ac:picMkLst>
        </pc:picChg>
        <pc:picChg chg="add mod">
          <ac:chgData name="GRANDGIRARD Tristan" userId="795113ae-3639-44dc-8349-183af3e43c77" providerId="ADAL" clId="{02ADD1AA-EA4C-4B1D-B1A9-CB7202136A0C}" dt="2024-11-28T14:08:09.405" v="1301" actId="1440"/>
          <ac:picMkLst>
            <pc:docMk/>
            <pc:sldMk cId="2798590211" sldId="262"/>
            <ac:picMk id="9" creationId="{3B723719-5B86-1E30-313C-20B4D4281B81}"/>
          </ac:picMkLst>
        </pc:picChg>
        <pc:picChg chg="add mod">
          <ac:chgData name="GRANDGIRARD Tristan" userId="795113ae-3639-44dc-8349-183af3e43c77" providerId="ADAL" clId="{02ADD1AA-EA4C-4B1D-B1A9-CB7202136A0C}" dt="2024-11-29T08:38:28.245" v="3409" actId="1076"/>
          <ac:picMkLst>
            <pc:docMk/>
            <pc:sldMk cId="2798590211" sldId="262"/>
            <ac:picMk id="12" creationId="{56DD9BE6-6462-1D62-B368-BC853F25D318}"/>
          </ac:picMkLst>
        </pc:picChg>
        <pc:inkChg chg="add del">
          <ac:chgData name="GRANDGIRARD Tristan" userId="795113ae-3639-44dc-8349-183af3e43c77" providerId="ADAL" clId="{02ADD1AA-EA4C-4B1D-B1A9-CB7202136A0C}" dt="2024-11-27T11:23:09.137" v="369" actId="9405"/>
          <ac:inkMkLst>
            <pc:docMk/>
            <pc:sldMk cId="2798590211" sldId="262"/>
            <ac:inkMk id="10" creationId="{63C0E1EE-0040-1733-C8CC-05F33857568F}"/>
          </ac:inkMkLst>
        </pc:inkChg>
      </pc:sldChg>
      <pc:sldChg chg="addSp delSp modSp new mod">
        <pc:chgData name="GRANDGIRARD Tristan" userId="795113ae-3639-44dc-8349-183af3e43c77" providerId="ADAL" clId="{02ADD1AA-EA4C-4B1D-B1A9-CB7202136A0C}" dt="2024-12-03T10:45:48.894" v="6682" actId="1076"/>
        <pc:sldMkLst>
          <pc:docMk/>
          <pc:sldMk cId="3433843173" sldId="263"/>
        </pc:sldMkLst>
        <pc:spChg chg="add del mod">
          <ac:chgData name="GRANDGIRARD Tristan" userId="795113ae-3639-44dc-8349-183af3e43c77" providerId="ADAL" clId="{02ADD1AA-EA4C-4B1D-B1A9-CB7202136A0C}" dt="2024-11-29T08:33:25.278" v="2842"/>
          <ac:spMkLst>
            <pc:docMk/>
            <pc:sldMk cId="3433843173" sldId="263"/>
            <ac:spMk id="2" creationId="{5B87D9A8-80E4-D2DD-5490-919DF660B4AE}"/>
          </ac:spMkLst>
        </pc:spChg>
        <pc:spChg chg="del">
          <ac:chgData name="GRANDGIRARD Tristan" userId="795113ae-3639-44dc-8349-183af3e43c77" providerId="ADAL" clId="{02ADD1AA-EA4C-4B1D-B1A9-CB7202136A0C}" dt="2024-11-27T13:29:06.674" v="832" actId="478"/>
          <ac:spMkLst>
            <pc:docMk/>
            <pc:sldMk cId="3433843173" sldId="263"/>
            <ac:spMk id="2" creationId="{6CD5BD13-C329-2D5A-A102-C96966644209}"/>
          </ac:spMkLst>
        </pc:spChg>
        <pc:spChg chg="add del mod">
          <ac:chgData name="GRANDGIRARD Tristan" userId="795113ae-3639-44dc-8349-183af3e43c77" providerId="ADAL" clId="{02ADD1AA-EA4C-4B1D-B1A9-CB7202136A0C}" dt="2024-11-29T08:35:01.687" v="3015" actId="478"/>
          <ac:spMkLst>
            <pc:docMk/>
            <pc:sldMk cId="3433843173" sldId="263"/>
            <ac:spMk id="3" creationId="{009B730D-9CC3-6939-C7BC-10AC6843DF73}"/>
          </ac:spMkLst>
        </pc:spChg>
        <pc:spChg chg="del">
          <ac:chgData name="GRANDGIRARD Tristan" userId="795113ae-3639-44dc-8349-183af3e43c77" providerId="ADAL" clId="{02ADD1AA-EA4C-4B1D-B1A9-CB7202136A0C}" dt="2024-11-27T11:31:01.352" v="417" actId="22"/>
          <ac:spMkLst>
            <pc:docMk/>
            <pc:sldMk cId="3433843173" sldId="263"/>
            <ac:spMk id="3" creationId="{0555F327-F3D7-EA85-CDF1-6EB6596376E7}"/>
          </ac:spMkLst>
        </pc:spChg>
        <pc:spChg chg="mod">
          <ac:chgData name="GRANDGIRARD Tristan" userId="795113ae-3639-44dc-8349-183af3e43c77" providerId="ADAL" clId="{02ADD1AA-EA4C-4B1D-B1A9-CB7202136A0C}" dt="2024-12-03T10:45:48.894" v="6682" actId="1076"/>
          <ac:spMkLst>
            <pc:docMk/>
            <pc:sldMk cId="3433843173" sldId="263"/>
            <ac:spMk id="3" creationId="{647872DA-C4D1-0F63-974E-2C3EFDAF4784}"/>
          </ac:spMkLst>
        </pc:spChg>
        <pc:spChg chg="add mod">
          <ac:chgData name="GRANDGIRARD Tristan" userId="795113ae-3639-44dc-8349-183af3e43c77" providerId="ADAL" clId="{02ADD1AA-EA4C-4B1D-B1A9-CB7202136A0C}" dt="2024-11-29T08:37:27.637" v="3317" actId="14100"/>
          <ac:spMkLst>
            <pc:docMk/>
            <pc:sldMk cId="3433843173" sldId="263"/>
            <ac:spMk id="4" creationId="{834CB944-D35C-727C-EBBB-138C04D943CE}"/>
          </ac:spMkLst>
        </pc:spChg>
        <pc:spChg chg="add mod">
          <ac:chgData name="GRANDGIRARD Tristan" userId="795113ae-3639-44dc-8349-183af3e43c77" providerId="ADAL" clId="{02ADD1AA-EA4C-4B1D-B1A9-CB7202136A0C}" dt="2024-11-29T08:50:47.444" v="3771" actId="20577"/>
          <ac:spMkLst>
            <pc:docMk/>
            <pc:sldMk cId="3433843173" sldId="263"/>
            <ac:spMk id="5" creationId="{BA5483EE-570D-AD4A-1743-8018BC23E105}"/>
          </ac:spMkLst>
        </pc:spChg>
        <pc:picChg chg="add del">
          <ac:chgData name="GRANDGIRARD Tristan" userId="795113ae-3639-44dc-8349-183af3e43c77" providerId="ADAL" clId="{02ADD1AA-EA4C-4B1D-B1A9-CB7202136A0C}" dt="2024-11-27T11:29:16.948" v="409" actId="22"/>
          <ac:picMkLst>
            <pc:docMk/>
            <pc:sldMk cId="3433843173" sldId="263"/>
            <ac:picMk id="5" creationId="{21EBD9F6-C1F4-04D8-4674-5B19205FE4CF}"/>
          </ac:picMkLst>
        </pc:picChg>
        <pc:picChg chg="add mod">
          <ac:chgData name="GRANDGIRARD Tristan" userId="795113ae-3639-44dc-8349-183af3e43c77" providerId="ADAL" clId="{02ADD1AA-EA4C-4B1D-B1A9-CB7202136A0C}" dt="2024-11-28T14:08:28.496" v="1304" actId="1440"/>
          <ac:picMkLst>
            <pc:docMk/>
            <pc:sldMk cId="3433843173" sldId="263"/>
            <ac:picMk id="7" creationId="{2B721AF3-66A2-1F2A-2A7E-C941C9E993BA}"/>
          </ac:picMkLst>
        </pc:picChg>
        <pc:picChg chg="add mod ord">
          <ac:chgData name="GRANDGIRARD Tristan" userId="795113ae-3639-44dc-8349-183af3e43c77" providerId="ADAL" clId="{02ADD1AA-EA4C-4B1D-B1A9-CB7202136A0C}" dt="2024-11-29T08:36:27.549" v="3146" actId="1076"/>
          <ac:picMkLst>
            <pc:docMk/>
            <pc:sldMk cId="3433843173" sldId="263"/>
            <ac:picMk id="9" creationId="{F5B45A8D-D0C0-DDDC-0383-C1A1129BDE36}"/>
          </ac:picMkLst>
        </pc:picChg>
        <pc:picChg chg="add mod">
          <ac:chgData name="GRANDGIRARD Tristan" userId="795113ae-3639-44dc-8349-183af3e43c77" providerId="ADAL" clId="{02ADD1AA-EA4C-4B1D-B1A9-CB7202136A0C}" dt="2024-11-29T08:31:25.723" v="2749" actId="1076"/>
          <ac:picMkLst>
            <pc:docMk/>
            <pc:sldMk cId="3433843173" sldId="263"/>
            <ac:picMk id="11" creationId="{B51D8FFF-A62F-30E5-BC3B-BF02D7F29FFB}"/>
          </ac:picMkLst>
        </pc:picChg>
      </pc:sldChg>
      <pc:sldChg chg="addSp delSp modSp new del mod">
        <pc:chgData name="GRANDGIRARD Tristan" userId="795113ae-3639-44dc-8349-183af3e43c77" providerId="ADAL" clId="{02ADD1AA-EA4C-4B1D-B1A9-CB7202136A0C}" dt="2024-11-28T14:10:37.486" v="1310" actId="2696"/>
        <pc:sldMkLst>
          <pc:docMk/>
          <pc:sldMk cId="3821034195" sldId="264"/>
        </pc:sldMkLst>
        <pc:spChg chg="mod">
          <ac:chgData name="GRANDGIRARD Tristan" userId="795113ae-3639-44dc-8349-183af3e43c77" providerId="ADAL" clId="{02ADD1AA-EA4C-4B1D-B1A9-CB7202136A0C}" dt="2024-11-27T11:50:25.225" v="438" actId="14100"/>
          <ac:spMkLst>
            <pc:docMk/>
            <pc:sldMk cId="3821034195" sldId="264"/>
            <ac:spMk id="2" creationId="{9E4942EA-6B91-2802-81D4-E6817D1B7821}"/>
          </ac:spMkLst>
        </pc:spChg>
        <pc:spChg chg="add del mod">
          <ac:chgData name="GRANDGIRARD Tristan" userId="795113ae-3639-44dc-8349-183af3e43c77" providerId="ADAL" clId="{02ADD1AA-EA4C-4B1D-B1A9-CB7202136A0C}" dt="2024-11-28T11:30:45.463" v="1078" actId="20577"/>
          <ac:spMkLst>
            <pc:docMk/>
            <pc:sldMk cId="3821034195" sldId="264"/>
            <ac:spMk id="3" creationId="{93ACD70C-0F0A-A602-8609-36BC07924F6D}"/>
          </ac:spMkLst>
        </pc:spChg>
        <pc:spChg chg="add mod">
          <ac:chgData name="GRANDGIRARD Tristan" userId="795113ae-3639-44dc-8349-183af3e43c77" providerId="ADAL" clId="{02ADD1AA-EA4C-4B1D-B1A9-CB7202136A0C}" dt="2024-11-27T11:50:38.249" v="442"/>
          <ac:spMkLst>
            <pc:docMk/>
            <pc:sldMk cId="3821034195" sldId="264"/>
            <ac:spMk id="6" creationId="{C075EA65-3C2C-E1D2-16BD-61D3B58F6F47}"/>
          </ac:spMkLst>
        </pc:spChg>
        <pc:spChg chg="add mod">
          <ac:chgData name="GRANDGIRARD Tristan" userId="795113ae-3639-44dc-8349-183af3e43c77" providerId="ADAL" clId="{02ADD1AA-EA4C-4B1D-B1A9-CB7202136A0C}" dt="2024-11-27T11:51:00.592" v="471" actId="20577"/>
          <ac:spMkLst>
            <pc:docMk/>
            <pc:sldMk cId="3821034195" sldId="264"/>
            <ac:spMk id="7" creationId="{90E5C2F9-C0B1-A53C-F284-C1D585A8B261}"/>
          </ac:spMkLst>
        </pc:spChg>
        <pc:spChg chg="add mod">
          <ac:chgData name="GRANDGIRARD Tristan" userId="795113ae-3639-44dc-8349-183af3e43c77" providerId="ADAL" clId="{02ADD1AA-EA4C-4B1D-B1A9-CB7202136A0C}" dt="2024-11-27T11:51:09.379" v="475"/>
          <ac:spMkLst>
            <pc:docMk/>
            <pc:sldMk cId="3821034195" sldId="264"/>
            <ac:spMk id="8" creationId="{78FAED93-06B5-3CDA-AA5B-DC928BE685A1}"/>
          </ac:spMkLst>
        </pc:spChg>
        <pc:spChg chg="add mod">
          <ac:chgData name="GRANDGIRARD Tristan" userId="795113ae-3639-44dc-8349-183af3e43c77" providerId="ADAL" clId="{02ADD1AA-EA4C-4B1D-B1A9-CB7202136A0C}" dt="2024-11-27T11:51:08.466" v="474" actId="571"/>
          <ac:spMkLst>
            <pc:docMk/>
            <pc:sldMk cId="3821034195" sldId="264"/>
            <ac:spMk id="9" creationId="{44A79623-52BE-B54B-A743-FD0F21386F3C}"/>
          </ac:spMkLst>
        </pc:spChg>
        <pc:spChg chg="add mod">
          <ac:chgData name="GRANDGIRARD Tristan" userId="795113ae-3639-44dc-8349-183af3e43c77" providerId="ADAL" clId="{02ADD1AA-EA4C-4B1D-B1A9-CB7202136A0C}" dt="2024-11-28T11:30:50.419" v="1080" actId="20577"/>
          <ac:spMkLst>
            <pc:docMk/>
            <pc:sldMk cId="3821034195" sldId="264"/>
            <ac:spMk id="10" creationId="{16860381-05E8-27F5-6F38-B9900F2951B9}"/>
          </ac:spMkLst>
        </pc:spChg>
        <pc:picChg chg="add del">
          <ac:chgData name="GRANDGIRARD Tristan" userId="795113ae-3639-44dc-8349-183af3e43c77" providerId="ADAL" clId="{02ADD1AA-EA4C-4B1D-B1A9-CB7202136A0C}" dt="2024-11-27T11:50:31.273" v="440" actId="22"/>
          <ac:picMkLst>
            <pc:docMk/>
            <pc:sldMk cId="3821034195" sldId="264"/>
            <ac:picMk id="5" creationId="{1B11DB04-BC42-2F37-48E9-15CB2227DB14}"/>
          </ac:picMkLst>
        </pc:picChg>
      </pc:sldChg>
      <pc:sldChg chg="addSp modSp new mod setBg">
        <pc:chgData name="GRANDGIRARD Tristan" userId="795113ae-3639-44dc-8349-183af3e43c77" providerId="ADAL" clId="{02ADD1AA-EA4C-4B1D-B1A9-CB7202136A0C}" dt="2024-12-02T08:31:29.489" v="5486" actId="1076"/>
        <pc:sldMkLst>
          <pc:docMk/>
          <pc:sldMk cId="331364759" sldId="265"/>
        </pc:sldMkLst>
        <pc:spChg chg="mod">
          <ac:chgData name="GRANDGIRARD Tristan" userId="795113ae-3639-44dc-8349-183af3e43c77" providerId="ADAL" clId="{02ADD1AA-EA4C-4B1D-B1A9-CB7202136A0C}" dt="2024-12-02T08:31:29.489" v="5486" actId="1076"/>
          <ac:spMkLst>
            <pc:docMk/>
            <pc:sldMk cId="331364759" sldId="265"/>
            <ac:spMk id="2" creationId="{2E98BF26-E2BE-2F1F-D491-DF87C3FEC5CD}"/>
          </ac:spMkLst>
        </pc:spChg>
        <pc:spChg chg="mod ord">
          <ac:chgData name="GRANDGIRARD Tristan" userId="795113ae-3639-44dc-8349-183af3e43c77" providerId="ADAL" clId="{02ADD1AA-EA4C-4B1D-B1A9-CB7202136A0C}" dt="2024-12-02T08:31:29.489" v="5486" actId="1076"/>
          <ac:spMkLst>
            <pc:docMk/>
            <pc:sldMk cId="331364759" sldId="265"/>
            <ac:spMk id="3" creationId="{8BC87A6C-B135-0F4D-4CA1-030B7A9BC14F}"/>
          </ac:spMkLst>
        </pc:spChg>
        <pc:picChg chg="add mod">
          <ac:chgData name="GRANDGIRARD Tristan" userId="795113ae-3639-44dc-8349-183af3e43c77" providerId="ADAL" clId="{02ADD1AA-EA4C-4B1D-B1A9-CB7202136A0C}" dt="2024-12-02T08:31:29.489" v="5486" actId="1076"/>
          <ac:picMkLst>
            <pc:docMk/>
            <pc:sldMk cId="331364759" sldId="265"/>
            <ac:picMk id="5" creationId="{C9D118A5-B5A6-AB69-5E81-E1CA6C3334FB}"/>
          </ac:picMkLst>
        </pc:picChg>
      </pc:sldChg>
      <pc:sldChg chg="addSp delSp modSp new mod setBg setClrOvrMap delDesignElem">
        <pc:chgData name="GRANDGIRARD Tristan" userId="795113ae-3639-44dc-8349-183af3e43c77" providerId="ADAL" clId="{02ADD1AA-EA4C-4B1D-B1A9-CB7202136A0C}" dt="2024-12-02T07:25:22.992" v="3831" actId="1076"/>
        <pc:sldMkLst>
          <pc:docMk/>
          <pc:sldMk cId="63710301" sldId="266"/>
        </pc:sldMkLst>
        <pc:spChg chg="mod">
          <ac:chgData name="GRANDGIRARD Tristan" userId="795113ae-3639-44dc-8349-183af3e43c77" providerId="ADAL" clId="{02ADD1AA-EA4C-4B1D-B1A9-CB7202136A0C}" dt="2024-12-02T07:25:15.064" v="3830" actId="1076"/>
          <ac:spMkLst>
            <pc:docMk/>
            <pc:sldMk cId="63710301" sldId="266"/>
            <ac:spMk id="2" creationId="{5D15B899-A3C2-154F-1358-76C91CC7A263}"/>
          </ac:spMkLst>
        </pc:spChg>
        <pc:spChg chg="add del mod ord">
          <ac:chgData name="GRANDGIRARD Tristan" userId="795113ae-3639-44dc-8349-183af3e43c77" providerId="ADAL" clId="{02ADD1AA-EA4C-4B1D-B1A9-CB7202136A0C}" dt="2024-12-02T07:25:22.992" v="3831" actId="1076"/>
          <ac:spMkLst>
            <pc:docMk/>
            <pc:sldMk cId="63710301" sldId="266"/>
            <ac:spMk id="3" creationId="{1356AABD-0161-3E65-20BF-11D3ECA74496}"/>
          </ac:spMkLst>
        </pc:spChg>
        <pc:spChg chg="add del">
          <ac:chgData name="GRANDGIRARD Tristan" userId="795113ae-3639-44dc-8349-183af3e43c77" providerId="ADAL" clId="{02ADD1AA-EA4C-4B1D-B1A9-CB7202136A0C}" dt="2024-11-28T11:03:30.365" v="956" actId="26606"/>
          <ac:spMkLst>
            <pc:docMk/>
            <pc:sldMk cId="63710301" sldId="266"/>
            <ac:spMk id="10" creationId="{D6F819BF-BEC4-454B-82CF-C7F1926407F9}"/>
          </ac:spMkLst>
        </pc:spChg>
        <pc:spChg chg="add del">
          <ac:chgData name="GRANDGIRARD Tristan" userId="795113ae-3639-44dc-8349-183af3e43c77" providerId="ADAL" clId="{02ADD1AA-EA4C-4B1D-B1A9-CB7202136A0C}" dt="2024-11-28T11:03:30.365" v="956" actId="26606"/>
          <ac:spMkLst>
            <pc:docMk/>
            <pc:sldMk cId="63710301" sldId="266"/>
            <ac:spMk id="12" creationId="{79D5C3D0-88DD-405B-A549-4B5C3712E181}"/>
          </ac:spMkLst>
        </pc:spChg>
        <pc:spChg chg="add del">
          <ac:chgData name="GRANDGIRARD Tristan" userId="795113ae-3639-44dc-8349-183af3e43c77" providerId="ADAL" clId="{02ADD1AA-EA4C-4B1D-B1A9-CB7202136A0C}" dt="2024-11-28T11:10:15.649" v="1044"/>
          <ac:spMkLst>
            <pc:docMk/>
            <pc:sldMk cId="63710301" sldId="266"/>
            <ac:spMk id="21" creationId="{124D9F5B-C72B-41EE-97C2-D3600B62717D}"/>
          </ac:spMkLst>
        </pc:spChg>
        <pc:grpChg chg="add del">
          <ac:chgData name="GRANDGIRARD Tristan" userId="795113ae-3639-44dc-8349-183af3e43c77" providerId="ADAL" clId="{02ADD1AA-EA4C-4B1D-B1A9-CB7202136A0C}" dt="2024-11-28T11:03:30.365" v="956" actId="26606"/>
          <ac:grpSpMkLst>
            <pc:docMk/>
            <pc:sldMk cId="63710301" sldId="266"/>
            <ac:grpSpMk id="14" creationId="{B29E1950-A366-48B7-8DAB-726C0DE58072}"/>
          </ac:grpSpMkLst>
        </pc:grpChg>
        <pc:grpChg chg="add del">
          <ac:chgData name="GRANDGIRARD Tristan" userId="795113ae-3639-44dc-8349-183af3e43c77" providerId="ADAL" clId="{02ADD1AA-EA4C-4B1D-B1A9-CB7202136A0C}" dt="2024-11-28T11:10:15.649" v="1044"/>
          <ac:grpSpMkLst>
            <pc:docMk/>
            <pc:sldMk cId="63710301" sldId="266"/>
            <ac:grpSpMk id="22" creationId="{0180A64C-1862-4B1B-8953-FA96DEE4C44F}"/>
          </ac:grpSpMkLst>
        </pc:grpChg>
        <pc:picChg chg="add mod">
          <ac:chgData name="GRANDGIRARD Tristan" userId="795113ae-3639-44dc-8349-183af3e43c77" providerId="ADAL" clId="{02ADD1AA-EA4C-4B1D-B1A9-CB7202136A0C}" dt="2024-12-02T07:25:22.992" v="3831" actId="1076"/>
          <ac:picMkLst>
            <pc:docMk/>
            <pc:sldMk cId="63710301" sldId="266"/>
            <ac:picMk id="5" creationId="{63400E20-4306-B794-AD1F-C3EF99E7DB09}"/>
          </ac:picMkLst>
        </pc:picChg>
        <pc:picChg chg="add del mod ord">
          <ac:chgData name="GRANDGIRARD Tristan" userId="795113ae-3639-44dc-8349-183af3e43c77" providerId="ADAL" clId="{02ADD1AA-EA4C-4B1D-B1A9-CB7202136A0C}" dt="2024-11-28T11:04:35.844" v="986" actId="34307"/>
          <ac:picMkLst>
            <pc:docMk/>
            <pc:sldMk cId="63710301" sldId="266"/>
            <ac:picMk id="6" creationId="{20876E98-DF8D-62C0-BB52-6980E5F3BDAC}"/>
          </ac:picMkLst>
        </pc:picChg>
      </pc:sldChg>
      <pc:sldChg chg="addSp delSp modSp new mod">
        <pc:chgData name="GRANDGIRARD Tristan" userId="795113ae-3639-44dc-8349-183af3e43c77" providerId="ADAL" clId="{02ADD1AA-EA4C-4B1D-B1A9-CB7202136A0C}" dt="2024-12-02T08:57:17.358" v="6044" actId="20577"/>
        <pc:sldMkLst>
          <pc:docMk/>
          <pc:sldMk cId="319647885" sldId="267"/>
        </pc:sldMkLst>
        <pc:spChg chg="mod">
          <ac:chgData name="GRANDGIRARD Tristan" userId="795113ae-3639-44dc-8349-183af3e43c77" providerId="ADAL" clId="{02ADD1AA-EA4C-4B1D-B1A9-CB7202136A0C}" dt="2024-12-02T07:26:37.587" v="3862" actId="20577"/>
          <ac:spMkLst>
            <pc:docMk/>
            <pc:sldMk cId="319647885" sldId="267"/>
            <ac:spMk id="2" creationId="{F33706CB-CCBE-FAE2-B50E-CFF3EABFB408}"/>
          </ac:spMkLst>
        </pc:spChg>
        <pc:spChg chg="del">
          <ac:chgData name="GRANDGIRARD Tristan" userId="795113ae-3639-44dc-8349-183af3e43c77" providerId="ADAL" clId="{02ADD1AA-EA4C-4B1D-B1A9-CB7202136A0C}" dt="2024-11-28T11:17:31.834" v="1054" actId="478"/>
          <ac:spMkLst>
            <pc:docMk/>
            <pc:sldMk cId="319647885" sldId="267"/>
            <ac:spMk id="3" creationId="{3762AA31-5F76-7152-D546-7A38A10C798E}"/>
          </ac:spMkLst>
        </pc:spChg>
        <pc:spChg chg="add mod">
          <ac:chgData name="GRANDGIRARD Tristan" userId="795113ae-3639-44dc-8349-183af3e43c77" providerId="ADAL" clId="{02ADD1AA-EA4C-4B1D-B1A9-CB7202136A0C}" dt="2024-12-02T08:57:17.358" v="6044" actId="20577"/>
          <ac:spMkLst>
            <pc:docMk/>
            <pc:sldMk cId="319647885" sldId="267"/>
            <ac:spMk id="3" creationId="{8FC554AD-94E4-7D02-C701-7FC8253A7C3C}"/>
          </ac:spMkLst>
        </pc:spChg>
        <pc:picChg chg="add mod">
          <ac:chgData name="GRANDGIRARD Tristan" userId="795113ae-3639-44dc-8349-183af3e43c77" providerId="ADAL" clId="{02ADD1AA-EA4C-4B1D-B1A9-CB7202136A0C}" dt="2024-12-02T07:30:09.006" v="4126" actId="1076"/>
          <ac:picMkLst>
            <pc:docMk/>
            <pc:sldMk cId="319647885" sldId="267"/>
            <ac:picMk id="5" creationId="{2BB57D95-FF4F-25E9-C01A-CF62D3406CCD}"/>
          </ac:picMkLst>
        </pc:picChg>
      </pc:sldChg>
      <pc:sldChg chg="addSp delSp modSp new mod">
        <pc:chgData name="GRANDGIRARD Tristan" userId="795113ae-3639-44dc-8349-183af3e43c77" providerId="ADAL" clId="{02ADD1AA-EA4C-4B1D-B1A9-CB7202136A0C}" dt="2024-12-03T10:46:16.830" v="6686" actId="1076"/>
        <pc:sldMkLst>
          <pc:docMk/>
          <pc:sldMk cId="3512568781" sldId="268"/>
        </pc:sldMkLst>
        <pc:spChg chg="del">
          <ac:chgData name="GRANDGIRARD Tristan" userId="795113ae-3639-44dc-8349-183af3e43c77" providerId="ADAL" clId="{02ADD1AA-EA4C-4B1D-B1A9-CB7202136A0C}" dt="2024-11-28T11:41:44.220" v="1092" actId="478"/>
          <ac:spMkLst>
            <pc:docMk/>
            <pc:sldMk cId="3512568781" sldId="268"/>
            <ac:spMk id="2" creationId="{3C5E78A2-7D23-F0B3-9D75-26D72968DABE}"/>
          </ac:spMkLst>
        </pc:spChg>
        <pc:spChg chg="add del mod">
          <ac:chgData name="GRANDGIRARD Tristan" userId="795113ae-3639-44dc-8349-183af3e43c77" providerId="ADAL" clId="{02ADD1AA-EA4C-4B1D-B1A9-CB7202136A0C}" dt="2024-12-02T07:39:03.937" v="4437" actId="478"/>
          <ac:spMkLst>
            <pc:docMk/>
            <pc:sldMk cId="3512568781" sldId="268"/>
            <ac:spMk id="2" creationId="{5422E5AF-9D74-77F5-CE30-82881703333B}"/>
          </ac:spMkLst>
        </pc:spChg>
        <pc:spChg chg="add mod">
          <ac:chgData name="GRANDGIRARD Tristan" userId="795113ae-3639-44dc-8349-183af3e43c77" providerId="ADAL" clId="{02ADD1AA-EA4C-4B1D-B1A9-CB7202136A0C}" dt="2024-12-02T07:44:37.620" v="4925" actId="1076"/>
          <ac:spMkLst>
            <pc:docMk/>
            <pc:sldMk cId="3512568781" sldId="268"/>
            <ac:spMk id="3" creationId="{7EAE29E3-9B3E-9C72-9160-C68ADB23ED77}"/>
          </ac:spMkLst>
        </pc:spChg>
        <pc:spChg chg="del">
          <ac:chgData name="GRANDGIRARD Tristan" userId="795113ae-3639-44dc-8349-183af3e43c77" providerId="ADAL" clId="{02ADD1AA-EA4C-4B1D-B1A9-CB7202136A0C}" dt="2024-11-28T11:41:42.764" v="1091" actId="478"/>
          <ac:spMkLst>
            <pc:docMk/>
            <pc:sldMk cId="3512568781" sldId="268"/>
            <ac:spMk id="3" creationId="{E50C0B86-9584-7C81-16D4-D16C22ED0D50}"/>
          </ac:spMkLst>
        </pc:spChg>
        <pc:spChg chg="add mod">
          <ac:chgData name="GRANDGIRARD Tristan" userId="795113ae-3639-44dc-8349-183af3e43c77" providerId="ADAL" clId="{02ADD1AA-EA4C-4B1D-B1A9-CB7202136A0C}" dt="2024-12-02T07:44:37.620" v="4925" actId="1076"/>
          <ac:spMkLst>
            <pc:docMk/>
            <pc:sldMk cId="3512568781" sldId="268"/>
            <ac:spMk id="4" creationId="{C625D0F5-0625-D473-4F66-49485421BFD8}"/>
          </ac:spMkLst>
        </pc:spChg>
        <pc:spChg chg="add mod">
          <ac:chgData name="GRANDGIRARD Tristan" userId="795113ae-3639-44dc-8349-183af3e43c77" providerId="ADAL" clId="{02ADD1AA-EA4C-4B1D-B1A9-CB7202136A0C}" dt="2024-12-02T09:00:26.236" v="6052" actId="207"/>
          <ac:spMkLst>
            <pc:docMk/>
            <pc:sldMk cId="3512568781" sldId="268"/>
            <ac:spMk id="6" creationId="{122A68DB-991A-EDFE-25C5-F8C760221484}"/>
          </ac:spMkLst>
        </pc:spChg>
        <pc:spChg chg="mod">
          <ac:chgData name="GRANDGIRARD Tristan" userId="795113ae-3639-44dc-8349-183af3e43c77" providerId="ADAL" clId="{02ADD1AA-EA4C-4B1D-B1A9-CB7202136A0C}" dt="2024-12-03T10:46:16.830" v="6686" actId="1076"/>
          <ac:spMkLst>
            <pc:docMk/>
            <pc:sldMk cId="3512568781" sldId="268"/>
            <ac:spMk id="8" creationId="{8F9D716B-EE22-6B14-FB84-2DE7B546B35F}"/>
          </ac:spMkLst>
        </pc:spChg>
        <pc:picChg chg="add mod">
          <ac:chgData name="GRANDGIRARD Tristan" userId="795113ae-3639-44dc-8349-183af3e43c77" providerId="ADAL" clId="{02ADD1AA-EA4C-4B1D-B1A9-CB7202136A0C}" dt="2024-11-28T13:21:03.681" v="1155" actId="14100"/>
          <ac:picMkLst>
            <pc:docMk/>
            <pc:sldMk cId="3512568781" sldId="268"/>
            <ac:picMk id="5" creationId="{F454636C-CB3C-2CF9-BFF3-DE9DA339FF92}"/>
          </ac:picMkLst>
        </pc:picChg>
        <pc:picChg chg="add mod">
          <ac:chgData name="GRANDGIRARD Tristan" userId="795113ae-3639-44dc-8349-183af3e43c77" providerId="ADAL" clId="{02ADD1AA-EA4C-4B1D-B1A9-CB7202136A0C}" dt="2024-12-02T07:44:37.620" v="4925" actId="1076"/>
          <ac:picMkLst>
            <pc:docMk/>
            <pc:sldMk cId="3512568781" sldId="268"/>
            <ac:picMk id="7" creationId="{29EC9A67-E776-4A98-18E9-33230F8622A7}"/>
          </ac:picMkLst>
        </pc:picChg>
        <pc:picChg chg="add mod">
          <ac:chgData name="GRANDGIRARD Tristan" userId="795113ae-3639-44dc-8349-183af3e43c77" providerId="ADAL" clId="{02ADD1AA-EA4C-4B1D-B1A9-CB7202136A0C}" dt="2024-12-02T07:44:37.620" v="4925" actId="1076"/>
          <ac:picMkLst>
            <pc:docMk/>
            <pc:sldMk cId="3512568781" sldId="268"/>
            <ac:picMk id="9" creationId="{D526C720-8292-7A60-C46B-98D43518B009}"/>
          </ac:picMkLst>
        </pc:picChg>
        <pc:picChg chg="add mod">
          <ac:chgData name="GRANDGIRARD Tristan" userId="795113ae-3639-44dc-8349-183af3e43c77" providerId="ADAL" clId="{02ADD1AA-EA4C-4B1D-B1A9-CB7202136A0C}" dt="2024-12-02T09:00:04.842" v="6049" actId="1076"/>
          <ac:picMkLst>
            <pc:docMk/>
            <pc:sldMk cId="3512568781" sldId="268"/>
            <ac:picMk id="11" creationId="{467525DD-69B2-ED63-B604-16BDF1972ACA}"/>
          </ac:picMkLst>
        </pc:picChg>
      </pc:sldChg>
      <pc:sldChg chg="addSp delSp modSp new mod">
        <pc:chgData name="GRANDGIRARD Tristan" userId="795113ae-3639-44dc-8349-183af3e43c77" providerId="ADAL" clId="{02ADD1AA-EA4C-4B1D-B1A9-CB7202136A0C}" dt="2024-12-03T10:46:22.885" v="6687" actId="1076"/>
        <pc:sldMkLst>
          <pc:docMk/>
          <pc:sldMk cId="3914686515" sldId="269"/>
        </pc:sldMkLst>
        <pc:spChg chg="del">
          <ac:chgData name="GRANDGIRARD Tristan" userId="795113ae-3639-44dc-8349-183af3e43c77" providerId="ADAL" clId="{02ADD1AA-EA4C-4B1D-B1A9-CB7202136A0C}" dt="2024-11-28T11:48:53.478" v="1116" actId="478"/>
          <ac:spMkLst>
            <pc:docMk/>
            <pc:sldMk cId="3914686515" sldId="269"/>
            <ac:spMk id="2" creationId="{5012262C-35DD-C899-9C1C-D7BCDC30D8FF}"/>
          </ac:spMkLst>
        </pc:spChg>
        <pc:spChg chg="add mod">
          <ac:chgData name="GRANDGIRARD Tristan" userId="795113ae-3639-44dc-8349-183af3e43c77" providerId="ADAL" clId="{02ADD1AA-EA4C-4B1D-B1A9-CB7202136A0C}" dt="2024-12-02T07:48:28.513" v="4994" actId="20577"/>
          <ac:spMkLst>
            <pc:docMk/>
            <pc:sldMk cId="3914686515" sldId="269"/>
            <ac:spMk id="2" creationId="{7A4725C2-B475-9A96-EEBE-DF0779C317A8}"/>
          </ac:spMkLst>
        </pc:spChg>
        <pc:spChg chg="del">
          <ac:chgData name="GRANDGIRARD Tristan" userId="795113ae-3639-44dc-8349-183af3e43c77" providerId="ADAL" clId="{02ADD1AA-EA4C-4B1D-B1A9-CB7202136A0C}" dt="2024-11-28T11:48:49.645" v="1115" actId="478"/>
          <ac:spMkLst>
            <pc:docMk/>
            <pc:sldMk cId="3914686515" sldId="269"/>
            <ac:spMk id="3" creationId="{0FA0462F-6C47-543A-B75F-4EB72BDE8050}"/>
          </ac:spMkLst>
        </pc:spChg>
        <pc:spChg chg="add mod">
          <ac:chgData name="GRANDGIRARD Tristan" userId="795113ae-3639-44dc-8349-183af3e43c77" providerId="ADAL" clId="{02ADD1AA-EA4C-4B1D-B1A9-CB7202136A0C}" dt="2024-12-02T07:49:45.436" v="5096" actId="20577"/>
          <ac:spMkLst>
            <pc:docMk/>
            <pc:sldMk cId="3914686515" sldId="269"/>
            <ac:spMk id="3" creationId="{9B27DD1A-108A-CAA8-D6E0-838E066E5C0B}"/>
          </ac:spMkLst>
        </pc:spChg>
        <pc:spChg chg="add mod">
          <ac:chgData name="GRANDGIRARD Tristan" userId="795113ae-3639-44dc-8349-183af3e43c77" providerId="ADAL" clId="{02ADD1AA-EA4C-4B1D-B1A9-CB7202136A0C}" dt="2024-12-02T07:50:13.426" v="5155" actId="20577"/>
          <ac:spMkLst>
            <pc:docMk/>
            <pc:sldMk cId="3914686515" sldId="269"/>
            <ac:spMk id="4" creationId="{7063BBDA-6525-6465-8E2C-C130FC3BD0CA}"/>
          </ac:spMkLst>
        </pc:spChg>
        <pc:spChg chg="mod">
          <ac:chgData name="GRANDGIRARD Tristan" userId="795113ae-3639-44dc-8349-183af3e43c77" providerId="ADAL" clId="{02ADD1AA-EA4C-4B1D-B1A9-CB7202136A0C}" dt="2024-12-03T10:46:22.885" v="6687" actId="1076"/>
          <ac:spMkLst>
            <pc:docMk/>
            <pc:sldMk cId="3914686515" sldId="269"/>
            <ac:spMk id="8" creationId="{9F22CEA1-F43E-946E-AFB1-46691514155B}"/>
          </ac:spMkLst>
        </pc:spChg>
        <pc:picChg chg="add mod">
          <ac:chgData name="GRANDGIRARD Tristan" userId="795113ae-3639-44dc-8349-183af3e43c77" providerId="ADAL" clId="{02ADD1AA-EA4C-4B1D-B1A9-CB7202136A0C}" dt="2024-11-28T13:24:58.353" v="1194" actId="14100"/>
          <ac:picMkLst>
            <pc:docMk/>
            <pc:sldMk cId="3914686515" sldId="269"/>
            <ac:picMk id="5" creationId="{E4109E9D-AB0E-3AF2-6D15-530CEEC12816}"/>
          </ac:picMkLst>
        </pc:picChg>
        <pc:picChg chg="add mod">
          <ac:chgData name="GRANDGIRARD Tristan" userId="795113ae-3639-44dc-8349-183af3e43c77" providerId="ADAL" clId="{02ADD1AA-EA4C-4B1D-B1A9-CB7202136A0C}" dt="2024-11-28T13:24:30.771" v="1190" actId="14100"/>
          <ac:picMkLst>
            <pc:docMk/>
            <pc:sldMk cId="3914686515" sldId="269"/>
            <ac:picMk id="7" creationId="{72FBE5A0-9FA9-2C2F-B571-0A7B4D3C25D2}"/>
          </ac:picMkLst>
        </pc:picChg>
        <pc:picChg chg="add mod">
          <ac:chgData name="GRANDGIRARD Tristan" userId="795113ae-3639-44dc-8349-183af3e43c77" providerId="ADAL" clId="{02ADD1AA-EA4C-4B1D-B1A9-CB7202136A0C}" dt="2024-12-02T07:45:02.025" v="4927" actId="1076"/>
          <ac:picMkLst>
            <pc:docMk/>
            <pc:sldMk cId="3914686515" sldId="269"/>
            <ac:picMk id="9" creationId="{00B87EA2-3D4B-8EAF-18EC-8F5B7E8506AB}"/>
          </ac:picMkLst>
        </pc:picChg>
        <pc:picChg chg="add mod">
          <ac:chgData name="GRANDGIRARD Tristan" userId="795113ae-3639-44dc-8349-183af3e43c77" providerId="ADAL" clId="{02ADD1AA-EA4C-4B1D-B1A9-CB7202136A0C}" dt="2024-12-02T07:49:34.339" v="5084" actId="1076"/>
          <ac:picMkLst>
            <pc:docMk/>
            <pc:sldMk cId="3914686515" sldId="269"/>
            <ac:picMk id="11" creationId="{9ACD9343-92C7-1EDD-6D8F-E037DAA5CD24}"/>
          </ac:picMkLst>
        </pc:picChg>
        <pc:picChg chg="add mod">
          <ac:chgData name="GRANDGIRARD Tristan" userId="795113ae-3639-44dc-8349-183af3e43c77" providerId="ADAL" clId="{02ADD1AA-EA4C-4B1D-B1A9-CB7202136A0C}" dt="2024-12-02T07:45:05.107" v="4928" actId="1076"/>
          <ac:picMkLst>
            <pc:docMk/>
            <pc:sldMk cId="3914686515" sldId="269"/>
            <ac:picMk id="13" creationId="{65F29FC1-F06F-D81F-9FFD-376B6BC7950A}"/>
          </ac:picMkLst>
        </pc:picChg>
        <pc:inkChg chg="add del">
          <ac:chgData name="GRANDGIRARD Tristan" userId="795113ae-3639-44dc-8349-183af3e43c77" providerId="ADAL" clId="{02ADD1AA-EA4C-4B1D-B1A9-CB7202136A0C}" dt="2024-11-28T13:21:37.850" v="1166" actId="9405"/>
          <ac:inkMkLst>
            <pc:docMk/>
            <pc:sldMk cId="3914686515" sldId="269"/>
            <ac:inkMk id="14" creationId="{9B6047FD-84C4-6ECC-2C46-EE4A9BD706E1}"/>
          </ac:inkMkLst>
        </pc:inkChg>
        <pc:inkChg chg="add del">
          <ac:chgData name="GRANDGIRARD Tristan" userId="795113ae-3639-44dc-8349-183af3e43c77" providerId="ADAL" clId="{02ADD1AA-EA4C-4B1D-B1A9-CB7202136A0C}" dt="2024-11-28T13:21:37.506" v="1165" actId="9405"/>
          <ac:inkMkLst>
            <pc:docMk/>
            <pc:sldMk cId="3914686515" sldId="269"/>
            <ac:inkMk id="15" creationId="{9F32E2F1-B85D-E39B-F296-ACA0BD3A7AC3}"/>
          </ac:inkMkLst>
        </pc:inkChg>
        <pc:inkChg chg="add del">
          <ac:chgData name="GRANDGIRARD Tristan" userId="795113ae-3639-44dc-8349-183af3e43c77" providerId="ADAL" clId="{02ADD1AA-EA4C-4B1D-B1A9-CB7202136A0C}" dt="2024-11-28T13:21:37.160" v="1164" actId="9405"/>
          <ac:inkMkLst>
            <pc:docMk/>
            <pc:sldMk cId="3914686515" sldId="269"/>
            <ac:inkMk id="16" creationId="{4F3E8CE9-D5C0-7888-BA92-81697E285910}"/>
          </ac:inkMkLst>
        </pc:inkChg>
      </pc:sldChg>
      <pc:sldChg chg="new del">
        <pc:chgData name="GRANDGIRARD Tristan" userId="795113ae-3639-44dc-8349-183af3e43c77" providerId="ADAL" clId="{02ADD1AA-EA4C-4B1D-B1A9-CB7202136A0C}" dt="2024-11-28T13:25:26.905" v="1199" actId="47"/>
        <pc:sldMkLst>
          <pc:docMk/>
          <pc:sldMk cId="788100896" sldId="270"/>
        </pc:sldMkLst>
      </pc:sldChg>
      <pc:sldChg chg="addSp delSp modSp add mod ord">
        <pc:chgData name="GRANDGIRARD Tristan" userId="795113ae-3639-44dc-8349-183af3e43c77" providerId="ADAL" clId="{02ADD1AA-EA4C-4B1D-B1A9-CB7202136A0C}" dt="2024-11-28T14:31:49.856" v="1606" actId="208"/>
        <pc:sldMkLst>
          <pc:docMk/>
          <pc:sldMk cId="1025008077" sldId="271"/>
        </pc:sldMkLst>
        <pc:spChg chg="mod">
          <ac:chgData name="GRANDGIRARD Tristan" userId="795113ae-3639-44dc-8349-183af3e43c77" providerId="ADAL" clId="{02ADD1AA-EA4C-4B1D-B1A9-CB7202136A0C}" dt="2024-11-28T13:25:51.122" v="1229" actId="14100"/>
          <ac:spMkLst>
            <pc:docMk/>
            <pc:sldMk cId="1025008077" sldId="271"/>
            <ac:spMk id="2" creationId="{125777C5-DE71-AEF3-01B4-3735E73F20B3}"/>
          </ac:spMkLst>
        </pc:spChg>
        <pc:spChg chg="mod">
          <ac:chgData name="GRANDGIRARD Tristan" userId="795113ae-3639-44dc-8349-183af3e43c77" providerId="ADAL" clId="{02ADD1AA-EA4C-4B1D-B1A9-CB7202136A0C}" dt="2024-11-28T14:30:42.605" v="1601" actId="14100"/>
          <ac:spMkLst>
            <pc:docMk/>
            <pc:sldMk cId="1025008077" sldId="271"/>
            <ac:spMk id="3" creationId="{63FD9539-2960-1479-4B99-72D96A5ED224}"/>
          </ac:spMkLst>
        </pc:spChg>
        <pc:spChg chg="add mod">
          <ac:chgData name="GRANDGIRARD Tristan" userId="795113ae-3639-44dc-8349-183af3e43c77" providerId="ADAL" clId="{02ADD1AA-EA4C-4B1D-B1A9-CB7202136A0C}" dt="2024-11-28T14:30:50.590" v="1603" actId="14100"/>
          <ac:spMkLst>
            <pc:docMk/>
            <pc:sldMk cId="1025008077" sldId="271"/>
            <ac:spMk id="4" creationId="{F18EBC42-10B4-A5D8-B632-A67586076CAC}"/>
          </ac:spMkLst>
        </pc:spChg>
        <pc:spChg chg="add del">
          <ac:chgData name="GRANDGIRARD Tristan" userId="795113ae-3639-44dc-8349-183af3e43c77" providerId="ADAL" clId="{02ADD1AA-EA4C-4B1D-B1A9-CB7202136A0C}" dt="2024-11-28T13:28:03.684" v="1284" actId="22"/>
          <ac:spMkLst>
            <pc:docMk/>
            <pc:sldMk cId="1025008077" sldId="271"/>
            <ac:spMk id="6" creationId="{0CD70799-2F16-6D0A-0835-0D85A159D7E0}"/>
          </ac:spMkLst>
        </pc:spChg>
        <pc:spChg chg="mod">
          <ac:chgData name="GRANDGIRARD Tristan" userId="795113ae-3639-44dc-8349-183af3e43c77" providerId="ADAL" clId="{02ADD1AA-EA4C-4B1D-B1A9-CB7202136A0C}" dt="2024-11-28T13:25:54.329" v="1230" actId="14100"/>
          <ac:spMkLst>
            <pc:docMk/>
            <pc:sldMk cId="1025008077" sldId="271"/>
            <ac:spMk id="7" creationId="{B28C7988-FDC7-FCB3-9555-1C3B7E610CE3}"/>
          </ac:spMkLst>
        </pc:spChg>
        <pc:spChg chg="add mod">
          <ac:chgData name="GRANDGIRARD Tristan" userId="795113ae-3639-44dc-8349-183af3e43c77" providerId="ADAL" clId="{02ADD1AA-EA4C-4B1D-B1A9-CB7202136A0C}" dt="2024-11-28T14:30:24.846" v="1598" actId="14100"/>
          <ac:spMkLst>
            <pc:docMk/>
            <pc:sldMk cId="1025008077" sldId="271"/>
            <ac:spMk id="8" creationId="{C22AB766-BEE8-2B72-A240-C66BED57ACCA}"/>
          </ac:spMkLst>
        </pc:spChg>
        <pc:spChg chg="add mod">
          <ac:chgData name="GRANDGIRARD Tristan" userId="795113ae-3639-44dc-8349-183af3e43c77" providerId="ADAL" clId="{02ADD1AA-EA4C-4B1D-B1A9-CB7202136A0C}" dt="2024-11-28T14:30:36.317" v="1600" actId="14100"/>
          <ac:spMkLst>
            <pc:docMk/>
            <pc:sldMk cId="1025008077" sldId="271"/>
            <ac:spMk id="9" creationId="{D1544B62-51DB-03AA-0FF0-8479D3E7CA43}"/>
          </ac:spMkLst>
        </pc:spChg>
        <pc:spChg chg="del mod">
          <ac:chgData name="GRANDGIRARD Tristan" userId="795113ae-3639-44dc-8349-183af3e43c77" providerId="ADAL" clId="{02ADD1AA-EA4C-4B1D-B1A9-CB7202136A0C}" dt="2024-11-28T13:27:56.337" v="1282" actId="478"/>
          <ac:spMkLst>
            <pc:docMk/>
            <pc:sldMk cId="1025008077" sldId="271"/>
            <ac:spMk id="10" creationId="{A1CC416E-CD97-D543-D848-2EF9626D8F31}"/>
          </ac:spMkLst>
        </pc:spChg>
        <pc:cxnChg chg="add mod">
          <ac:chgData name="GRANDGIRARD Tristan" userId="795113ae-3639-44dc-8349-183af3e43c77" providerId="ADAL" clId="{02ADD1AA-EA4C-4B1D-B1A9-CB7202136A0C}" dt="2024-11-28T14:31:49.856" v="1606" actId="208"/>
          <ac:cxnSpMkLst>
            <pc:docMk/>
            <pc:sldMk cId="1025008077" sldId="271"/>
            <ac:cxnSpMk id="12" creationId="{A9465ED6-C6E0-477F-E37C-4E94F6B94DB0}"/>
          </ac:cxnSpMkLst>
        </pc:cxnChg>
      </pc:sldChg>
      <pc:sldChg chg="addSp delSp modSp new mod">
        <pc:chgData name="GRANDGIRARD Tristan" userId="795113ae-3639-44dc-8349-183af3e43c77" providerId="ADAL" clId="{02ADD1AA-EA4C-4B1D-B1A9-CB7202136A0C}" dt="2024-12-03T09:04:16.277" v="6066" actId="20577"/>
        <pc:sldMkLst>
          <pc:docMk/>
          <pc:sldMk cId="1596943159" sldId="272"/>
        </pc:sldMkLst>
        <pc:spChg chg="mod">
          <ac:chgData name="GRANDGIRARD Tristan" userId="795113ae-3639-44dc-8349-183af3e43c77" providerId="ADAL" clId="{02ADD1AA-EA4C-4B1D-B1A9-CB7202136A0C}" dt="2024-11-29T08:07:40.311" v="1620" actId="20577"/>
          <ac:spMkLst>
            <pc:docMk/>
            <pc:sldMk cId="1596943159" sldId="272"/>
            <ac:spMk id="2" creationId="{86877A2E-71CD-AFB3-6D7E-64905C78C61D}"/>
          </ac:spMkLst>
        </pc:spChg>
        <pc:spChg chg="mod">
          <ac:chgData name="GRANDGIRARD Tristan" userId="795113ae-3639-44dc-8349-183af3e43c77" providerId="ADAL" clId="{02ADD1AA-EA4C-4B1D-B1A9-CB7202136A0C}" dt="2024-12-03T09:04:16.277" v="6066" actId="20577"/>
          <ac:spMkLst>
            <pc:docMk/>
            <pc:sldMk cId="1596943159" sldId="272"/>
            <ac:spMk id="3" creationId="{528ACCAB-3642-1BFA-1E92-FC4FC231DAFD}"/>
          </ac:spMkLst>
        </pc:spChg>
        <pc:spChg chg="add mod">
          <ac:chgData name="GRANDGIRARD Tristan" userId="795113ae-3639-44dc-8349-183af3e43c77" providerId="ADAL" clId="{02ADD1AA-EA4C-4B1D-B1A9-CB7202136A0C}" dt="2024-12-02T08:26:17.361" v="5446" actId="931"/>
          <ac:spMkLst>
            <pc:docMk/>
            <pc:sldMk cId="1596943159" sldId="272"/>
            <ac:spMk id="6" creationId="{14F26860-4F64-FAC0-2CEC-9A1647DF4DDD}"/>
          </ac:spMkLst>
        </pc:spChg>
        <pc:spChg chg="add del mod">
          <ac:chgData name="GRANDGIRARD Tristan" userId="795113ae-3639-44dc-8349-183af3e43c77" providerId="ADAL" clId="{02ADD1AA-EA4C-4B1D-B1A9-CB7202136A0C}" dt="2024-12-02T08:38:36.209" v="5737" actId="478"/>
          <ac:spMkLst>
            <pc:docMk/>
            <pc:sldMk cId="1596943159" sldId="272"/>
            <ac:spMk id="9" creationId="{2EEACA34-7061-AE60-C70E-DFF9C0D7AEE4}"/>
          </ac:spMkLst>
        </pc:spChg>
        <pc:picChg chg="add mod">
          <ac:chgData name="GRANDGIRARD Tristan" userId="795113ae-3639-44dc-8349-183af3e43c77" providerId="ADAL" clId="{02ADD1AA-EA4C-4B1D-B1A9-CB7202136A0C}" dt="2024-12-02T08:26:17.361" v="5446" actId="931"/>
          <ac:picMkLst>
            <pc:docMk/>
            <pc:sldMk cId="1596943159" sldId="272"/>
            <ac:picMk id="5" creationId="{84FC332C-01FF-E6A5-AFD6-2C5285DEBCA5}"/>
          </ac:picMkLst>
        </pc:picChg>
        <pc:picChg chg="add mod">
          <ac:chgData name="GRANDGIRARD Tristan" userId="795113ae-3639-44dc-8349-183af3e43c77" providerId="ADAL" clId="{02ADD1AA-EA4C-4B1D-B1A9-CB7202136A0C}" dt="2024-12-02T08:38:42.569" v="5739" actId="1076"/>
          <ac:picMkLst>
            <pc:docMk/>
            <pc:sldMk cId="1596943159" sldId="272"/>
            <ac:picMk id="8" creationId="{DB345CC7-5962-837E-7443-3304735A07B5}"/>
          </ac:picMkLst>
        </pc:picChg>
      </pc:sldChg>
      <pc:sldChg chg="addSp modSp new mod">
        <pc:chgData name="GRANDGIRARD Tristan" userId="795113ae-3639-44dc-8349-183af3e43c77" providerId="ADAL" clId="{02ADD1AA-EA4C-4B1D-B1A9-CB7202136A0C}" dt="2024-12-02T09:02:59.298" v="6059" actId="1440"/>
        <pc:sldMkLst>
          <pc:docMk/>
          <pc:sldMk cId="1942664161" sldId="273"/>
        </pc:sldMkLst>
        <pc:spChg chg="mod">
          <ac:chgData name="GRANDGIRARD Tristan" userId="795113ae-3639-44dc-8349-183af3e43c77" providerId="ADAL" clId="{02ADD1AA-EA4C-4B1D-B1A9-CB7202136A0C}" dt="2024-11-29T08:20:08.024" v="2145" actId="20577"/>
          <ac:spMkLst>
            <pc:docMk/>
            <pc:sldMk cId="1942664161" sldId="273"/>
            <ac:spMk id="2" creationId="{9BAD1FA9-1EB8-AE0E-DD50-525007D176BA}"/>
          </ac:spMkLst>
        </pc:spChg>
        <pc:spChg chg="mod">
          <ac:chgData name="GRANDGIRARD Tristan" userId="795113ae-3639-44dc-8349-183af3e43c77" providerId="ADAL" clId="{02ADD1AA-EA4C-4B1D-B1A9-CB7202136A0C}" dt="2024-11-29T08:20:01.640" v="2143" actId="20577"/>
          <ac:spMkLst>
            <pc:docMk/>
            <pc:sldMk cId="1942664161" sldId="273"/>
            <ac:spMk id="3" creationId="{08044887-242E-7218-35A3-7C75D075463C}"/>
          </ac:spMkLst>
        </pc:spChg>
        <pc:picChg chg="add mod">
          <ac:chgData name="GRANDGIRARD Tristan" userId="795113ae-3639-44dc-8349-183af3e43c77" providerId="ADAL" clId="{02ADD1AA-EA4C-4B1D-B1A9-CB7202136A0C}" dt="2024-12-02T09:02:59.298" v="6059" actId="1440"/>
          <ac:picMkLst>
            <pc:docMk/>
            <pc:sldMk cId="1942664161" sldId="273"/>
            <ac:picMk id="5" creationId="{AFC8AD18-3E7A-CF14-8FFE-030ABF3ADE25}"/>
          </ac:picMkLst>
        </pc:picChg>
      </pc:sldChg>
      <pc:sldChg chg="addSp modSp new mod">
        <pc:chgData name="GRANDGIRARD Tristan" userId="795113ae-3639-44dc-8349-183af3e43c77" providerId="ADAL" clId="{02ADD1AA-EA4C-4B1D-B1A9-CB7202136A0C}" dt="2024-12-02T08:34:41.442" v="5734" actId="14100"/>
        <pc:sldMkLst>
          <pc:docMk/>
          <pc:sldMk cId="2712830746" sldId="274"/>
        </pc:sldMkLst>
        <pc:spChg chg="mod">
          <ac:chgData name="GRANDGIRARD Tristan" userId="795113ae-3639-44dc-8349-183af3e43c77" providerId="ADAL" clId="{02ADD1AA-EA4C-4B1D-B1A9-CB7202136A0C}" dt="2024-12-02T07:26:23.366" v="3845" actId="20577"/>
          <ac:spMkLst>
            <pc:docMk/>
            <pc:sldMk cId="2712830746" sldId="274"/>
            <ac:spMk id="2" creationId="{8DFD4D9A-4864-90F6-0037-1D358DAF9A2A}"/>
          </ac:spMkLst>
        </pc:spChg>
        <pc:spChg chg="mod">
          <ac:chgData name="GRANDGIRARD Tristan" userId="795113ae-3639-44dc-8349-183af3e43c77" providerId="ADAL" clId="{02ADD1AA-EA4C-4B1D-B1A9-CB7202136A0C}" dt="2024-12-02T08:33:09.731" v="5721" actId="20577"/>
          <ac:spMkLst>
            <pc:docMk/>
            <pc:sldMk cId="2712830746" sldId="274"/>
            <ac:spMk id="3" creationId="{36F2F8CE-3B40-7D42-3233-2808E9AD06B6}"/>
          </ac:spMkLst>
        </pc:spChg>
        <pc:picChg chg="add mod">
          <ac:chgData name="GRANDGIRARD Tristan" userId="795113ae-3639-44dc-8349-183af3e43c77" providerId="ADAL" clId="{02ADD1AA-EA4C-4B1D-B1A9-CB7202136A0C}" dt="2024-12-02T08:34:41.442" v="5734" actId="14100"/>
          <ac:picMkLst>
            <pc:docMk/>
            <pc:sldMk cId="2712830746" sldId="274"/>
            <ac:picMk id="5" creationId="{990BF47B-7A7E-D6FB-51B4-2E66D9EA6A46}"/>
          </ac:picMkLst>
        </pc:picChg>
      </pc:sldChg>
      <pc:sldChg chg="add del ord">
        <pc:chgData name="GRANDGIRARD Tristan" userId="795113ae-3639-44dc-8349-183af3e43c77" providerId="ADAL" clId="{02ADD1AA-EA4C-4B1D-B1A9-CB7202136A0C}" dt="2024-12-02T09:03:06.028" v="6060" actId="2696"/>
        <pc:sldMkLst>
          <pc:docMk/>
          <pc:sldMk cId="1365764368" sldId="275"/>
        </pc:sldMkLst>
      </pc:sldChg>
      <pc:sldChg chg="addSp modSp new mod">
        <pc:chgData name="GRANDGIRARD Tristan" userId="795113ae-3639-44dc-8349-183af3e43c77" providerId="ADAL" clId="{02ADD1AA-EA4C-4B1D-B1A9-CB7202136A0C}" dt="2024-12-02T08:59:10.476" v="6048" actId="1076"/>
        <pc:sldMkLst>
          <pc:docMk/>
          <pc:sldMk cId="4275836267" sldId="276"/>
        </pc:sldMkLst>
        <pc:spChg chg="mod">
          <ac:chgData name="GRANDGIRARD Tristan" userId="795113ae-3639-44dc-8349-183af3e43c77" providerId="ADAL" clId="{02ADD1AA-EA4C-4B1D-B1A9-CB7202136A0C}" dt="2024-12-02T08:53:58.226" v="5765" actId="14100"/>
          <ac:spMkLst>
            <pc:docMk/>
            <pc:sldMk cId="4275836267" sldId="276"/>
            <ac:spMk id="2" creationId="{F11E8BDA-1CD1-F3CA-E348-21D52FB4A9E3}"/>
          </ac:spMkLst>
        </pc:spChg>
        <pc:spChg chg="mod">
          <ac:chgData name="GRANDGIRARD Tristan" userId="795113ae-3639-44dc-8349-183af3e43c77" providerId="ADAL" clId="{02ADD1AA-EA4C-4B1D-B1A9-CB7202136A0C}" dt="2024-12-02T08:56:44.608" v="6042" actId="20577"/>
          <ac:spMkLst>
            <pc:docMk/>
            <pc:sldMk cId="4275836267" sldId="276"/>
            <ac:spMk id="3" creationId="{B616A9FE-D70C-FCE3-E771-F10C33FB1E00}"/>
          </ac:spMkLst>
        </pc:spChg>
        <pc:spChg chg="add mod">
          <ac:chgData name="GRANDGIRARD Tristan" userId="795113ae-3639-44dc-8349-183af3e43c77" providerId="ADAL" clId="{02ADD1AA-EA4C-4B1D-B1A9-CB7202136A0C}" dt="2024-12-02T08:59:10.476" v="6048" actId="1076"/>
          <ac:spMkLst>
            <pc:docMk/>
            <pc:sldMk cId="4275836267" sldId="276"/>
            <ac:spMk id="6" creationId="{F68D19A4-F9D6-0791-A942-72251C820E36}"/>
          </ac:spMkLst>
        </pc:spChg>
        <pc:picChg chg="add mod">
          <ac:chgData name="GRANDGIRARD Tristan" userId="795113ae-3639-44dc-8349-183af3e43c77" providerId="ADAL" clId="{02ADD1AA-EA4C-4B1D-B1A9-CB7202136A0C}" dt="2024-12-02T08:54:14.643" v="5769" actId="1440"/>
          <ac:picMkLst>
            <pc:docMk/>
            <pc:sldMk cId="4275836267" sldId="276"/>
            <ac:picMk id="5" creationId="{EF44F1FB-0DFF-CC55-198B-E879F4A0F1E6}"/>
          </ac:picMkLst>
        </pc:picChg>
      </pc:sldChg>
      <pc:sldChg chg="add ord">
        <pc:chgData name="GRANDGIRARD Tristan" userId="795113ae-3639-44dc-8349-183af3e43c77" providerId="ADAL" clId="{02ADD1AA-EA4C-4B1D-B1A9-CB7202136A0C}" dt="2024-12-02T09:03:14.374" v="6063"/>
        <pc:sldMkLst>
          <pc:docMk/>
          <pc:sldMk cId="2692550215" sldId="277"/>
        </pc:sldMkLst>
      </pc:sldChg>
      <pc:sldChg chg="addSp modSp new mod">
        <pc:chgData name="GRANDGIRARD Tristan" userId="795113ae-3639-44dc-8349-183af3e43c77" providerId="ADAL" clId="{02ADD1AA-EA4C-4B1D-B1A9-CB7202136A0C}" dt="2024-12-03T09:51:01.142" v="6677" actId="1076"/>
        <pc:sldMkLst>
          <pc:docMk/>
          <pc:sldMk cId="710821943" sldId="278"/>
        </pc:sldMkLst>
        <pc:spChg chg="mod">
          <ac:chgData name="GRANDGIRARD Tristan" userId="795113ae-3639-44dc-8349-183af3e43c77" providerId="ADAL" clId="{02ADD1AA-EA4C-4B1D-B1A9-CB7202136A0C}" dt="2024-12-03T09:42:49.834" v="6151" actId="20577"/>
          <ac:spMkLst>
            <pc:docMk/>
            <pc:sldMk cId="710821943" sldId="278"/>
            <ac:spMk id="2" creationId="{EBD1E973-B37A-2401-010A-DCCE3146F313}"/>
          </ac:spMkLst>
        </pc:spChg>
        <pc:spChg chg="mod">
          <ac:chgData name="GRANDGIRARD Tristan" userId="795113ae-3639-44dc-8349-183af3e43c77" providerId="ADAL" clId="{02ADD1AA-EA4C-4B1D-B1A9-CB7202136A0C}" dt="2024-12-03T09:51:01.142" v="6677" actId="1076"/>
          <ac:spMkLst>
            <pc:docMk/>
            <pc:sldMk cId="710821943" sldId="278"/>
            <ac:spMk id="3" creationId="{DDF7A14F-1C84-D9EF-A34E-87E3BFB27E3D}"/>
          </ac:spMkLst>
        </pc:spChg>
        <pc:picChg chg="add mod">
          <ac:chgData name="GRANDGIRARD Tristan" userId="795113ae-3639-44dc-8349-183af3e43c77" providerId="ADAL" clId="{02ADD1AA-EA4C-4B1D-B1A9-CB7202136A0C}" dt="2024-12-03T09:42:59.155" v="6152" actId="14100"/>
          <ac:picMkLst>
            <pc:docMk/>
            <pc:sldMk cId="710821943" sldId="278"/>
            <ac:picMk id="5" creationId="{D07B9F25-FCD9-25A0-CAE8-FA70E6A449E9}"/>
          </ac:picMkLst>
        </pc:picChg>
      </pc:sldChg>
      <pc:sldChg chg="addSp delSp modSp new mod">
        <pc:chgData name="GRANDGIRARD Tristan" userId="795113ae-3639-44dc-8349-183af3e43c77" providerId="ADAL" clId="{02ADD1AA-EA4C-4B1D-B1A9-CB7202136A0C}" dt="2024-12-03T09:50:51.318" v="6676" actId="14100"/>
        <pc:sldMkLst>
          <pc:docMk/>
          <pc:sldMk cId="1371138550" sldId="279"/>
        </pc:sldMkLst>
        <pc:spChg chg="mod">
          <ac:chgData name="GRANDGIRARD Tristan" userId="795113ae-3639-44dc-8349-183af3e43c77" providerId="ADAL" clId="{02ADD1AA-EA4C-4B1D-B1A9-CB7202136A0C}" dt="2024-12-03T09:41:54.243" v="6115" actId="1076"/>
          <ac:spMkLst>
            <pc:docMk/>
            <pc:sldMk cId="1371138550" sldId="279"/>
            <ac:spMk id="2" creationId="{E8D7B393-2CE2-5CB2-6EAB-C96F5D32C3B3}"/>
          </ac:spMkLst>
        </pc:spChg>
        <pc:spChg chg="del">
          <ac:chgData name="GRANDGIRARD Tristan" userId="795113ae-3639-44dc-8349-183af3e43c77" providerId="ADAL" clId="{02ADD1AA-EA4C-4B1D-B1A9-CB7202136A0C}" dt="2024-12-03T09:41:08.573" v="6069" actId="478"/>
          <ac:spMkLst>
            <pc:docMk/>
            <pc:sldMk cId="1371138550" sldId="279"/>
            <ac:spMk id="3" creationId="{796A51B0-DF94-77DA-3A8D-6AEAB995607F}"/>
          </ac:spMkLst>
        </pc:spChg>
        <pc:spChg chg="add mod">
          <ac:chgData name="GRANDGIRARD Tristan" userId="795113ae-3639-44dc-8349-183af3e43c77" providerId="ADAL" clId="{02ADD1AA-EA4C-4B1D-B1A9-CB7202136A0C}" dt="2024-12-03T09:50:51.318" v="6676" actId="14100"/>
          <ac:spMkLst>
            <pc:docMk/>
            <pc:sldMk cId="1371138550" sldId="279"/>
            <ac:spMk id="6" creationId="{66BEFA30-ABB9-BBDC-CF8D-129C34E594F8}"/>
          </ac:spMkLst>
        </pc:spChg>
        <pc:picChg chg="add mod">
          <ac:chgData name="GRANDGIRARD Tristan" userId="795113ae-3639-44dc-8349-183af3e43c77" providerId="ADAL" clId="{02ADD1AA-EA4C-4B1D-B1A9-CB7202136A0C}" dt="2024-12-03T09:41:55.699" v="6116" actId="1076"/>
          <ac:picMkLst>
            <pc:docMk/>
            <pc:sldMk cId="1371138550" sldId="279"/>
            <ac:picMk id="5" creationId="{B7336C4C-6D5F-52B2-450A-31524503FA7A}"/>
          </ac:picMkLst>
        </pc:picChg>
      </pc:sldChg>
      <pc:sldChg chg="addSp delSp modSp new mod">
        <pc:chgData name="GRANDGIRARD Tristan" userId="795113ae-3639-44dc-8349-183af3e43c77" providerId="ADAL" clId="{02ADD1AA-EA4C-4B1D-B1A9-CB7202136A0C}" dt="2024-12-03T09:51:09.110" v="6678" actId="1076"/>
        <pc:sldMkLst>
          <pc:docMk/>
          <pc:sldMk cId="1532041871" sldId="280"/>
        </pc:sldMkLst>
        <pc:spChg chg="mod">
          <ac:chgData name="GRANDGIRARD Tristan" userId="795113ae-3639-44dc-8349-183af3e43c77" providerId="ADAL" clId="{02ADD1AA-EA4C-4B1D-B1A9-CB7202136A0C}" dt="2024-12-03T09:45:25.258" v="6309" actId="20577"/>
          <ac:spMkLst>
            <pc:docMk/>
            <pc:sldMk cId="1532041871" sldId="280"/>
            <ac:spMk id="2" creationId="{AC8D32E9-3EA8-4F71-E70D-A8AF8BDF0AD3}"/>
          </ac:spMkLst>
        </pc:spChg>
        <pc:spChg chg="add del mod">
          <ac:chgData name="GRANDGIRARD Tristan" userId="795113ae-3639-44dc-8349-183af3e43c77" providerId="ADAL" clId="{02ADD1AA-EA4C-4B1D-B1A9-CB7202136A0C}" dt="2024-12-03T09:51:09.110" v="6678" actId="1076"/>
          <ac:spMkLst>
            <pc:docMk/>
            <pc:sldMk cId="1532041871" sldId="280"/>
            <ac:spMk id="3" creationId="{20895E4B-8F17-BD85-5C6E-E89E6256E5A6}"/>
          </ac:spMkLst>
        </pc:spChg>
        <pc:picChg chg="add mod">
          <ac:chgData name="GRANDGIRARD Tristan" userId="795113ae-3639-44dc-8349-183af3e43c77" providerId="ADAL" clId="{02ADD1AA-EA4C-4B1D-B1A9-CB7202136A0C}" dt="2024-12-03T09:45:42.146" v="6313" actId="14100"/>
          <ac:picMkLst>
            <pc:docMk/>
            <pc:sldMk cId="1532041871" sldId="280"/>
            <ac:picMk id="5" creationId="{86A2A46D-ADE8-9760-F82F-C59443921FDB}"/>
          </ac:picMkLst>
        </pc:picChg>
        <pc:picChg chg="add del mod ord">
          <ac:chgData name="GRANDGIRARD Tristan" userId="795113ae-3639-44dc-8349-183af3e43c77" providerId="ADAL" clId="{02ADD1AA-EA4C-4B1D-B1A9-CB7202136A0C}" dt="2024-12-03T09:45:47.492" v="6315" actId="34307"/>
          <ac:picMkLst>
            <pc:docMk/>
            <pc:sldMk cId="1532041871" sldId="280"/>
            <ac:picMk id="6" creationId="{9EC03247-9199-0B61-964E-D0645AC3D5E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6B49E-FCBF-49CE-A186-31C95A1E96E7}" type="datetimeFigureOut">
              <a:rPr lang="fr-FR" smtClean="0"/>
              <a:t>03/12/2024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D707F-DAE7-42D4-A568-1F97ABE358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56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D707F-DAE7-42D4-A568-1F97ABE358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123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D707F-DAE7-42D4-A568-1F97ABE3582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85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D707F-DAE7-42D4-A568-1F97ABE3582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979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721BB-B2C5-4E9A-802D-6349C6F26D66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49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2BA9-4346-469C-9163-DF2055F9768E}" type="datetime1">
              <a:rPr lang="fr-FR" smtClean="0"/>
              <a:t>03/12/2024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06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6309-2355-4E28-8E68-19BC3E8975C2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633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4B98-D69E-4495-9312-2580A7D505A9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7784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94D7-08BA-46D4-9DC9-69BE7AA5CC09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86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FE46-E7B2-4972-B43A-4116E77D7CA8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5148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E41C-6032-453B-8A1F-6FE2BA4A2443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990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CF34C-13CC-4861-8E8D-6377543E71DE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06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D2FD-66F7-4B10-B999-7E4B6B1A2089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21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B3B61-4E13-42F6-A454-11D4544F93E6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41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B69D-BF51-448F-88CA-AA233C75D66C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5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A997-62C0-4DC9-9593-51B270DB1B6E}" type="datetime1">
              <a:rPr lang="fr-FR" smtClean="0"/>
              <a:t>03/12/2024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29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993A-3432-476B-89AA-F5C6256691F1}" type="datetime1">
              <a:rPr lang="fr-FR" smtClean="0"/>
              <a:t>03/12/2024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80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5FEC-39D2-47BB-A7D7-27BF7D326F25}" type="datetime1">
              <a:rPr lang="fr-FR" smtClean="0"/>
              <a:t>03/12/2024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67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B7E7-92EA-4117-A852-6EB275423D55}" type="datetime1">
              <a:rPr lang="fr-FR" smtClean="0"/>
              <a:t>03/12/2024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93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009F-8C83-4236-9701-E974EBDEC0C4}" type="datetime1">
              <a:rPr lang="fr-FR" smtClean="0"/>
              <a:t>03/12/2024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36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2F36-3416-42C7-A7F7-208229059F8D}" type="datetime1">
              <a:rPr lang="fr-FR" smtClean="0"/>
              <a:t>03/12/2024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19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A91AA66-6074-4D4F-AB23-CBF47AD8C144}" type="datetime1">
              <a:rPr lang="fr-FR" smtClean="0"/>
              <a:t>03/12/2024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82574F5-F858-45D7-8D20-85BD555AD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812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00641/primary_package_application-by-dannya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0484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document-open-folder-reading-97576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00641/primary_package_application-by-dannya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da/photo/141036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di.wiki/view/RF_remote_control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B56197-D79E-F0DD-4984-D9BFE53FB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2328334"/>
          </a:xfrm>
        </p:spPr>
        <p:txBody>
          <a:bodyPr/>
          <a:lstStyle/>
          <a:p>
            <a:r>
              <a:rPr lang="fr-FR" dirty="0"/>
              <a:t>Design Pattern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AE5C3D-0059-3DE2-A64F-60706DFFD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014134"/>
            <a:ext cx="9808754" cy="2617121"/>
          </a:xfrm>
        </p:spPr>
        <p:txBody>
          <a:bodyPr>
            <a:normAutofit/>
          </a:bodyPr>
          <a:lstStyle/>
          <a:p>
            <a:r>
              <a:rPr lang="fr-FR" dirty="0"/>
              <a:t>Commande et Memento</a:t>
            </a:r>
          </a:p>
          <a:p>
            <a:endParaRPr lang="fr-FR" dirty="0"/>
          </a:p>
          <a:p>
            <a:r>
              <a:rPr lang="fr-FR" dirty="0"/>
              <a:t>Patterns comportementaux d’instanciation de requêtes</a:t>
            </a:r>
          </a:p>
          <a:p>
            <a:r>
              <a:rPr lang="fr-FR" dirty="0"/>
              <a:t>et de stockage d’états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3E88CD-801E-08A0-2575-E0D95BD5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11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AD1FA9-1EB8-AE0E-DD50-525007D1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784465"/>
            <a:ext cx="8534400" cy="1507067"/>
          </a:xfrm>
        </p:spPr>
        <p:txBody>
          <a:bodyPr/>
          <a:lstStyle/>
          <a:p>
            <a:r>
              <a:rPr lang="fr-FR" dirty="0"/>
              <a:t>Démonstration de l’application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44887-242E-7218-35A3-7C75D0754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19336"/>
            <a:ext cx="8534400" cy="101398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Créée en C# avec </a:t>
            </a:r>
            <a:r>
              <a:rPr lang="fr-FR" dirty="0" err="1"/>
              <a:t>WinForms</a:t>
            </a:r>
            <a:endParaRPr lang="fr-FR" dirty="0"/>
          </a:p>
        </p:txBody>
      </p:sp>
      <p:pic>
        <p:nvPicPr>
          <p:cNvPr id="5" name="Image 4" descr="Une image contenant symbole, capture d’écran, clipart, Graphique&#10;&#10;Description générée automatiquement">
            <a:extLst>
              <a:ext uri="{FF2B5EF4-FFF2-40B4-BE49-F238E27FC236}">
                <a16:creationId xmlns:a16="http://schemas.microsoft.com/office/drawing/2014/main" id="{AFC8AD18-3E7A-CF14-8FFE-030ABF3AD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29325" y="2587385"/>
            <a:ext cx="3486150" cy="34861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78C308-33F3-8744-E321-38FFA036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664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7CE20DDE-0270-E31C-1EDD-7F581020B2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357"/>
            <a:ext cx="7532483" cy="6467285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98F205-35EE-8D66-9310-2CE98EC2D46E}"/>
              </a:ext>
            </a:extLst>
          </p:cNvPr>
          <p:cNvSpPr txBox="1">
            <a:spLocks/>
          </p:cNvSpPr>
          <p:nvPr/>
        </p:nvSpPr>
        <p:spPr>
          <a:xfrm>
            <a:off x="7686391" y="195357"/>
            <a:ext cx="4390931" cy="5779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Partie Télécommande (Invocateur)</a:t>
            </a:r>
          </a:p>
          <a:p>
            <a:r>
              <a:rPr lang="fr-FR" dirty="0"/>
              <a:t>Boutons d’action</a:t>
            </a:r>
          </a:p>
          <a:p>
            <a:r>
              <a:rPr lang="fr-FR" dirty="0"/>
              <a:t>Annuler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Partie Configurateur (Client)</a:t>
            </a:r>
          </a:p>
          <a:p>
            <a:r>
              <a:rPr lang="fr-FR" dirty="0"/>
              <a:t>Assignation par bouton</a:t>
            </a:r>
          </a:p>
          <a:p>
            <a:r>
              <a:rPr lang="fr-FR" dirty="0"/>
              <a:t>Assignation des récepteurs</a:t>
            </a:r>
          </a:p>
          <a:p>
            <a:r>
              <a:rPr lang="fr-FR" dirty="0"/>
              <a:t>Assignation de la commande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Partie Récepteur</a:t>
            </a:r>
          </a:p>
          <a:p>
            <a:r>
              <a:rPr lang="fr-FR" dirty="0"/>
              <a:t>Barre de progression</a:t>
            </a:r>
          </a:p>
          <a:p>
            <a:r>
              <a:rPr lang="fr-FR" dirty="0"/>
              <a:t>Liste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FF915B-41EE-279C-F2C6-009B8BF56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C8D31-6EC4-3682-2667-6C846D02C832}"/>
              </a:ext>
            </a:extLst>
          </p:cNvPr>
          <p:cNvSpPr/>
          <p:nvPr/>
        </p:nvSpPr>
        <p:spPr>
          <a:xfrm>
            <a:off x="3376943" y="1077363"/>
            <a:ext cx="1439501" cy="159341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D4D7D-E1FF-ECC4-615D-C23D79DB23E3}"/>
              </a:ext>
            </a:extLst>
          </p:cNvPr>
          <p:cNvSpPr/>
          <p:nvPr/>
        </p:nvSpPr>
        <p:spPr>
          <a:xfrm>
            <a:off x="248970" y="1629624"/>
            <a:ext cx="2313161" cy="43456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5DDFFB-51E2-79C0-17D3-46D28D26AC65}"/>
              </a:ext>
            </a:extLst>
          </p:cNvPr>
          <p:cNvSpPr/>
          <p:nvPr/>
        </p:nvSpPr>
        <p:spPr>
          <a:xfrm>
            <a:off x="11415664" y="399879"/>
            <a:ext cx="388544" cy="35156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4E43F4-768E-3B14-C7AC-99BBEB6BC587}"/>
              </a:ext>
            </a:extLst>
          </p:cNvPr>
          <p:cNvSpPr/>
          <p:nvPr/>
        </p:nvSpPr>
        <p:spPr>
          <a:xfrm>
            <a:off x="3376943" y="3714232"/>
            <a:ext cx="3737571" cy="253416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262B8C-71DD-9ED7-8F5C-47EACBBE24E0}"/>
              </a:ext>
            </a:extLst>
          </p:cNvPr>
          <p:cNvSpPr/>
          <p:nvPr/>
        </p:nvSpPr>
        <p:spPr>
          <a:xfrm>
            <a:off x="11415664" y="2463263"/>
            <a:ext cx="388544" cy="3515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0EE2E5-075E-FE93-5225-7D68B366DF64}"/>
              </a:ext>
            </a:extLst>
          </p:cNvPr>
          <p:cNvSpPr/>
          <p:nvPr/>
        </p:nvSpPr>
        <p:spPr>
          <a:xfrm>
            <a:off x="11412644" y="4629755"/>
            <a:ext cx="388544" cy="35156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803057-DF53-782E-FF09-C0F5FFD6217C}"/>
              </a:ext>
            </a:extLst>
          </p:cNvPr>
          <p:cNvSpPr/>
          <p:nvPr/>
        </p:nvSpPr>
        <p:spPr>
          <a:xfrm>
            <a:off x="447389" y="3551676"/>
            <a:ext cx="2431614" cy="2534167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5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B4F8EBF-F021-12CE-5302-B05F8BA90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361" y="1695469"/>
            <a:ext cx="6299578" cy="1430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723719-5B86-1E30-313C-20B4D428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82" y="340518"/>
            <a:ext cx="5199995" cy="6176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DD9BE6-6462-1D62-B368-BC853F25D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361" y="4859446"/>
            <a:ext cx="6427962" cy="1509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CB982FE-BE73-45B1-AF34-362DC6B48B52}"/>
              </a:ext>
            </a:extLst>
          </p:cNvPr>
          <p:cNvSpPr txBox="1">
            <a:spLocks/>
          </p:cNvSpPr>
          <p:nvPr/>
        </p:nvSpPr>
        <p:spPr>
          <a:xfrm>
            <a:off x="5649361" y="340518"/>
            <a:ext cx="6398600" cy="123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Exécution de la commande stockée</a:t>
            </a:r>
          </a:p>
          <a:p>
            <a:r>
              <a:rPr lang="fr-FR" dirty="0"/>
              <a:t>Ajout dans l’historique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B473F45-E0A9-BF81-74FF-AEBB0B2D75BF}"/>
              </a:ext>
            </a:extLst>
          </p:cNvPr>
          <p:cNvSpPr txBox="1">
            <a:spLocks/>
          </p:cNvSpPr>
          <p:nvPr/>
        </p:nvSpPr>
        <p:spPr>
          <a:xfrm>
            <a:off x="5649361" y="3428999"/>
            <a:ext cx="6398600" cy="123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 logique est bien dans la commande</a:t>
            </a:r>
          </a:p>
          <a:p>
            <a:r>
              <a:rPr lang="fr-FR" dirty="0"/>
              <a:t>Stockage d’une valeur utile à l’annulation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A565A12-B182-A524-5745-DEECF048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462" y="6230736"/>
            <a:ext cx="1142245" cy="669925"/>
          </a:xfrm>
        </p:spPr>
        <p:txBody>
          <a:bodyPr/>
          <a:lstStyle/>
          <a:p>
            <a:fld id="{D82574F5-F858-45D7-8D20-85BD555AD219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8590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F5B45A8D-D0C0-DDDC-0383-C1A1129BD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8704" y="1798873"/>
            <a:ext cx="6398600" cy="1486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721AF3-66A2-1F2A-2A7E-C941C9E99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431800"/>
            <a:ext cx="5031013" cy="5994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51D8FFF-A62F-30E5-BC3B-BF02D7F2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704" y="4795321"/>
            <a:ext cx="6398600" cy="1179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34CB944-D35C-727C-EBBB-138C04D943CE}"/>
              </a:ext>
            </a:extLst>
          </p:cNvPr>
          <p:cNvSpPr txBox="1">
            <a:spLocks/>
          </p:cNvSpPr>
          <p:nvPr/>
        </p:nvSpPr>
        <p:spPr>
          <a:xfrm>
            <a:off x="5368704" y="3711920"/>
            <a:ext cx="6398599" cy="945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Utilisation de la valeur stockée dans la commande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BA5483EE-570D-AD4A-1743-8018BC23E105}"/>
              </a:ext>
            </a:extLst>
          </p:cNvPr>
          <p:cNvSpPr txBox="1">
            <a:spLocks/>
          </p:cNvSpPr>
          <p:nvPr/>
        </p:nvSpPr>
        <p:spPr>
          <a:xfrm>
            <a:off x="5368704" y="584201"/>
            <a:ext cx="6551000" cy="123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Inverse la dernière commande</a:t>
            </a:r>
          </a:p>
          <a:p>
            <a:r>
              <a:rPr lang="fr-FR" dirty="0"/>
              <a:t>Suppression de la dernière commande de l’historique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7872DA-C4D1-0F63-974E-2C3EFDAF4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755" y="6167383"/>
            <a:ext cx="1142245" cy="669925"/>
          </a:xfrm>
        </p:spPr>
        <p:txBody>
          <a:bodyPr/>
          <a:lstStyle/>
          <a:p>
            <a:fld id="{D82574F5-F858-45D7-8D20-85BD555AD219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3843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98BF26-E2BE-2F1F-D491-DF87C3FEC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63007"/>
            <a:ext cx="8534400" cy="1507067"/>
          </a:xfrm>
        </p:spPr>
        <p:txBody>
          <a:bodyPr>
            <a:normAutofit/>
          </a:bodyPr>
          <a:lstStyle/>
          <a:p>
            <a:r>
              <a:rPr lang="fr-FR" dirty="0"/>
              <a:t>Pattern Memento</a:t>
            </a:r>
          </a:p>
        </p:txBody>
      </p:sp>
      <p:pic>
        <p:nvPicPr>
          <p:cNvPr id="5" name="Image 4" descr="Une image contenant Appareils électroniques, caméra, Caméras et optique, lentille&#10;&#10;Description générée automatiquement">
            <a:extLst>
              <a:ext uri="{FF2B5EF4-FFF2-40B4-BE49-F238E27FC236}">
                <a16:creationId xmlns:a16="http://schemas.microsoft.com/office/drawing/2014/main" id="{C9D118A5-B5A6-AB69-5E81-E1CA6C333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6612" y="1887553"/>
            <a:ext cx="5304759" cy="3540926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C87A6C-B135-0F4D-4CA1-030B7A9BC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027" y="1870074"/>
            <a:ext cx="4419171" cy="3575884"/>
          </a:xfrm>
        </p:spPr>
        <p:txBody>
          <a:bodyPr>
            <a:normAutofit/>
          </a:bodyPr>
          <a:lstStyle/>
          <a:p>
            <a:r>
              <a:rPr lang="fr-FR" dirty="0"/>
              <a:t>Sauvegarde des états d’un objet dans un historique</a:t>
            </a:r>
          </a:p>
          <a:p>
            <a:r>
              <a:rPr lang="fr-FR" dirty="0"/>
              <a:t>Restauration à l’état sauvegardé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C3F884-D4AF-6592-A37A-2F0BA441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64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15B899-A3C2-154F-1358-76C91CC7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75" y="124411"/>
            <a:ext cx="8534400" cy="1507067"/>
          </a:xfrm>
        </p:spPr>
        <p:txBody>
          <a:bodyPr>
            <a:normAutofit/>
          </a:bodyPr>
          <a:lstStyle/>
          <a:p>
            <a:r>
              <a:rPr lang="fr-FR" dirty="0"/>
              <a:t>Les acteurs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400E20-4306-B794-AD1F-C3EF99E7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5" y="1631478"/>
            <a:ext cx="8291919" cy="422887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56AABD-0161-3E65-20BF-11D3ECA74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7630" y="1631478"/>
            <a:ext cx="2838450" cy="3575884"/>
          </a:xfrm>
        </p:spPr>
        <p:txBody>
          <a:bodyPr>
            <a:normAutofit/>
          </a:bodyPr>
          <a:lstStyle/>
          <a:p>
            <a:r>
              <a:rPr lang="fr-FR" dirty="0"/>
              <a:t>Créateur</a:t>
            </a:r>
          </a:p>
          <a:p>
            <a:r>
              <a:rPr lang="fr-FR" dirty="0"/>
              <a:t>Memento</a:t>
            </a:r>
          </a:p>
          <a:p>
            <a:r>
              <a:rPr lang="fr-FR" dirty="0"/>
              <a:t>Gardien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087DE3-CE86-0A7D-A833-C8BB4184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10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FD4D9A-4864-90F6-0037-1D358DAF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68" y="685800"/>
            <a:ext cx="8534400" cy="1507067"/>
          </a:xfrm>
        </p:spPr>
        <p:txBody>
          <a:bodyPr/>
          <a:lstStyle/>
          <a:p>
            <a:r>
              <a:rPr lang="fr-FR" dirty="0"/>
              <a:t>Cas Concret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F2F8CE-3B40-7D42-3233-2808E9AD0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468" y="2192867"/>
            <a:ext cx="8534400" cy="3615267"/>
          </a:xfrm>
        </p:spPr>
        <p:txBody>
          <a:bodyPr/>
          <a:lstStyle/>
          <a:p>
            <a:r>
              <a:rPr lang="fr-FR" dirty="0"/>
              <a:t>Application capable de sauvegarder du texte</a:t>
            </a:r>
          </a:p>
          <a:p>
            <a:r>
              <a:rPr lang="fr-FR" dirty="0"/>
              <a:t>Possibilité de sauvegarder le texte</a:t>
            </a:r>
          </a:p>
          <a:p>
            <a:r>
              <a:rPr lang="fr-FR" dirty="0"/>
              <a:t>Possibilité d’annuler pour restaurer à l’état sauvegardé</a:t>
            </a:r>
          </a:p>
        </p:txBody>
      </p:sp>
      <p:pic>
        <p:nvPicPr>
          <p:cNvPr id="5" name="Image 4" descr="Une image contenant électroménager, climatiseur, capture d’écran, conception&#10;&#10;Description générée automatiquement">
            <a:extLst>
              <a:ext uri="{FF2B5EF4-FFF2-40B4-BE49-F238E27FC236}">
                <a16:creationId xmlns:a16="http://schemas.microsoft.com/office/drawing/2014/main" id="{990BF47B-7A7E-D6FB-51B4-2E66D9EA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5050" y="828675"/>
            <a:ext cx="3246118" cy="287125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50799B-6563-BFE6-0594-D6236E42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83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D7B393-2CE2-5CB2-6EAB-C96F5D32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9" y="329056"/>
            <a:ext cx="8534400" cy="1507067"/>
          </a:xfrm>
        </p:spPr>
        <p:txBody>
          <a:bodyPr/>
          <a:lstStyle/>
          <a:p>
            <a:r>
              <a:rPr lang="fr-FR" dirty="0"/>
              <a:t>Interface de l’application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336C4C-6D5F-52B2-450A-31524503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9" y="2036148"/>
            <a:ext cx="5409996" cy="4622132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6BEFA30-ABB9-BBDC-CF8D-129C34E5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92842"/>
            <a:ext cx="4867274" cy="3615267"/>
          </a:xfrm>
        </p:spPr>
        <p:txBody>
          <a:bodyPr/>
          <a:lstStyle/>
          <a:p>
            <a:r>
              <a:rPr lang="fr-FR" dirty="0"/>
              <a:t>Boîte de texte</a:t>
            </a:r>
          </a:p>
          <a:p>
            <a:r>
              <a:rPr lang="fr-FR" dirty="0"/>
              <a:t>Bouton de sauvegarde</a:t>
            </a:r>
          </a:p>
          <a:p>
            <a:r>
              <a:rPr lang="fr-FR" dirty="0"/>
              <a:t>Bouton d’annulation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6B9ADFD-D6FC-1E29-A3B3-563CC8156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13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706CB-CCBE-FAE2-B50E-CFF3EABF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36725"/>
            <a:ext cx="8534400" cy="1507067"/>
          </a:xfrm>
        </p:spPr>
        <p:txBody>
          <a:bodyPr/>
          <a:lstStyle/>
          <a:p>
            <a:r>
              <a:rPr lang="fr-FR" dirty="0"/>
              <a:t>Diagramme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B57D95-FF4F-25E9-C01A-CF62D340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353039"/>
            <a:ext cx="8256942" cy="3761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C554AD-94E4-7D02-C701-7FC8253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5114210"/>
            <a:ext cx="8548656" cy="150706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L’état à sauvegarder est l’objet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Commentary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La fenêtre liera son texte avec celui de son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SaveableText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128412-14EE-0D9B-BC28-D7E27A6D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47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024C8-88D9-1521-85F2-14F9391CE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7A458-C22B-4093-EE17-4B6E9B4EC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784465"/>
            <a:ext cx="8534400" cy="1507067"/>
          </a:xfrm>
        </p:spPr>
        <p:txBody>
          <a:bodyPr/>
          <a:lstStyle/>
          <a:p>
            <a:r>
              <a:rPr lang="fr-FR" dirty="0"/>
              <a:t>Démonstration de l’application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E098AC-59B8-AD98-68EB-FCF1B6351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19336"/>
            <a:ext cx="8534400" cy="101398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Créée en C# avec </a:t>
            </a:r>
            <a:r>
              <a:rPr lang="fr-FR" dirty="0" err="1"/>
              <a:t>WinForms</a:t>
            </a:r>
            <a:endParaRPr lang="fr-FR" dirty="0"/>
          </a:p>
        </p:txBody>
      </p:sp>
      <p:pic>
        <p:nvPicPr>
          <p:cNvPr id="5" name="Image 4" descr="Une image contenant symbole, capture d’écran, clipart, Graphique&#10;&#10;Description générée automatiquement">
            <a:extLst>
              <a:ext uri="{FF2B5EF4-FFF2-40B4-BE49-F238E27FC236}">
                <a16:creationId xmlns:a16="http://schemas.microsoft.com/office/drawing/2014/main" id="{BD7708A3-4275-D71A-F7EC-C9683CB65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29325" y="2587385"/>
            <a:ext cx="3486150" cy="34861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5C0870-414F-B579-EFB4-4C1DA15C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55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29DC98-20D1-46A8-F82C-96432F95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64" y="534457"/>
            <a:ext cx="8534400" cy="1507067"/>
          </a:xfrm>
        </p:spPr>
        <p:txBody>
          <a:bodyPr>
            <a:normAutofit/>
          </a:bodyPr>
          <a:lstStyle/>
          <a:p>
            <a:r>
              <a:rPr lang="fr-FR" dirty="0"/>
              <a:t>Pattern commande</a:t>
            </a:r>
          </a:p>
        </p:txBody>
      </p:sp>
      <p:pic>
        <p:nvPicPr>
          <p:cNvPr id="5" name="Image 4" descr="Une image contenant texte, papier, Produit en papier, lettre&#10;&#10;Description générée automatiquement">
            <a:extLst>
              <a:ext uri="{FF2B5EF4-FFF2-40B4-BE49-F238E27FC236}">
                <a16:creationId xmlns:a16="http://schemas.microsoft.com/office/drawing/2014/main" id="{103757AD-3001-AD99-64F1-DE0C25858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0764" y="2153837"/>
            <a:ext cx="5304759" cy="3540926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696228-7A83-F938-3A7F-6F67BDC8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179" y="2136358"/>
            <a:ext cx="4419171" cy="3575884"/>
          </a:xfrm>
        </p:spPr>
        <p:txBody>
          <a:bodyPr>
            <a:normAutofit/>
          </a:bodyPr>
          <a:lstStyle/>
          <a:p>
            <a:r>
              <a:rPr lang="fr-FR"/>
              <a:t>Encapsulation dans un objet de la logique derrière une requête</a:t>
            </a:r>
          </a:p>
          <a:p>
            <a:r>
              <a:rPr lang="fr-FR"/>
              <a:t>Permet son stockage et sa sérialisation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4FDCA6-72F8-9319-537F-ECA43207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847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54636C-CB3C-2CF9-BFF3-DE9DA339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403947"/>
            <a:ext cx="4995133" cy="4200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EC9A67-E776-4A98-18E9-33230F862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14" y="1084883"/>
            <a:ext cx="5953124" cy="997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26C720-8292-7A60-C46B-98D43518B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14" y="3121591"/>
            <a:ext cx="3661304" cy="1120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67525DD-69B2-ED63-B604-16BDF1972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685" y="5383554"/>
            <a:ext cx="6078728" cy="1120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AE29E3-9B3E-9C72-9160-C68ADB23E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685" y="403947"/>
            <a:ext cx="5981553" cy="610041"/>
          </a:xfrm>
        </p:spPr>
        <p:txBody>
          <a:bodyPr>
            <a:normAutofit/>
          </a:bodyPr>
          <a:lstStyle/>
          <a:p>
            <a:r>
              <a:rPr lang="fr-FR" sz="1800" dirty="0"/>
              <a:t>Obtention et ajout du Memento dans l’historique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625D0F5-0625-D473-4F66-49485421BFD8}"/>
              </a:ext>
            </a:extLst>
          </p:cNvPr>
          <p:cNvSpPr txBox="1">
            <a:spLocks/>
          </p:cNvSpPr>
          <p:nvPr/>
        </p:nvSpPr>
        <p:spPr>
          <a:xfrm>
            <a:off x="5680685" y="2493443"/>
            <a:ext cx="5981553" cy="610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Le memento est créé depuis l’objet qui stocke l’état courant (</a:t>
            </a:r>
            <a:r>
              <a:rPr lang="fr-FR" sz="1800" dirty="0" err="1"/>
              <a:t>Originator</a:t>
            </a:r>
            <a:r>
              <a:rPr lang="fr-FR" sz="1800" dirty="0"/>
              <a:t>)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2A68DB-991A-EDFE-25C5-F8C760221484}"/>
              </a:ext>
            </a:extLst>
          </p:cNvPr>
          <p:cNvSpPr txBox="1">
            <a:spLocks/>
          </p:cNvSpPr>
          <p:nvPr/>
        </p:nvSpPr>
        <p:spPr>
          <a:xfrm>
            <a:off x="5680685" y="4399984"/>
            <a:ext cx="6078728" cy="983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2">
                    <a:lumMod val="50000"/>
                  </a:schemeClr>
                </a:solidFill>
              </a:rPr>
              <a:t>Il garde en stocke l’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</a:rPr>
              <a:t>Originator</a:t>
            </a:r>
            <a:endParaRPr lang="fr-FR" sz="1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r-FR" sz="1800" dirty="0">
                <a:solidFill>
                  <a:schemeClr val="bg2">
                    <a:lumMod val="50000"/>
                  </a:schemeClr>
                </a:solidFill>
              </a:rPr>
              <a:t>Il créer un clone de l’objet en tant qu’état sauvegardé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F9D716B-EE22-6B14-FB84-2DE7B546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28" y="5943616"/>
            <a:ext cx="1142245" cy="669925"/>
          </a:xfrm>
        </p:spPr>
        <p:txBody>
          <a:bodyPr/>
          <a:lstStyle/>
          <a:p>
            <a:fld id="{D82574F5-F858-45D7-8D20-85BD555AD21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2568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4109E9D-AB0E-3AF2-6D15-530CEEC1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27" y="418933"/>
            <a:ext cx="3182007" cy="2709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FBE5A0-9FA9-2C2F-B571-0A7B4D3C2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28" y="3676313"/>
            <a:ext cx="3182006" cy="2762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B87EA2-3D4B-8EAF-18EC-8F5B7E850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79" y="1016461"/>
            <a:ext cx="6366140" cy="762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ACD9343-92C7-1EDD-6D8F-E037DAA5C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679" y="2826638"/>
            <a:ext cx="5734050" cy="1976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5F29FC1-F06F-D81F-9FFD-376B6BC79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679" y="5530463"/>
            <a:ext cx="6488723" cy="1229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7A4725C2-B475-9A96-EEBE-DF0779C3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79" y="267633"/>
            <a:ext cx="6488723" cy="610041"/>
          </a:xfrm>
        </p:spPr>
        <p:txBody>
          <a:bodyPr>
            <a:normAutofit/>
          </a:bodyPr>
          <a:lstStyle/>
          <a:p>
            <a:r>
              <a:rPr lang="fr-FR" sz="1800" dirty="0"/>
              <a:t>Annulation grâce à l’historique (</a:t>
            </a:r>
            <a:r>
              <a:rPr lang="fr-FR" sz="1800" dirty="0" err="1"/>
              <a:t>Caretaker</a:t>
            </a:r>
            <a:r>
              <a:rPr lang="fr-FR" sz="1800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27DD1A-108A-CAA8-D6E0-838E066E5C0B}"/>
              </a:ext>
            </a:extLst>
          </p:cNvPr>
          <p:cNvSpPr txBox="1">
            <a:spLocks/>
          </p:cNvSpPr>
          <p:nvPr/>
        </p:nvSpPr>
        <p:spPr>
          <a:xfrm>
            <a:off x="4923679" y="1917280"/>
            <a:ext cx="6488723" cy="770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Demande au memento de restaurer l’état</a:t>
            </a:r>
          </a:p>
          <a:p>
            <a:r>
              <a:rPr lang="fr-FR" sz="1800" dirty="0"/>
              <a:t>Suppression du memento de l’historique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063BBDA-6525-6465-8E2C-C130FC3BD0CA}"/>
              </a:ext>
            </a:extLst>
          </p:cNvPr>
          <p:cNvSpPr txBox="1">
            <a:spLocks/>
          </p:cNvSpPr>
          <p:nvPr/>
        </p:nvSpPr>
        <p:spPr>
          <a:xfrm>
            <a:off x="4923679" y="4861899"/>
            <a:ext cx="6488723" cy="610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Restaurer remet le créateur à l’état sauvegardé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F22CEA1-F43E-946E-AFB1-46691514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755" y="6188075"/>
            <a:ext cx="1142245" cy="669925"/>
          </a:xfrm>
        </p:spPr>
        <p:txBody>
          <a:bodyPr/>
          <a:lstStyle/>
          <a:p>
            <a:fld id="{D82574F5-F858-45D7-8D20-85BD555AD219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4686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CF93A-8CF6-CB45-C0B7-29E86A09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5777C5-DE71-AEF3-01B4-3735E73F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701"/>
            <a:ext cx="5110006" cy="764266"/>
          </a:xfrm>
        </p:spPr>
        <p:txBody>
          <a:bodyPr/>
          <a:lstStyle/>
          <a:p>
            <a:r>
              <a:rPr lang="fr-FR" dirty="0"/>
              <a:t>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FD9539-2960-1479-4B99-72D96A5ED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249967"/>
            <a:ext cx="5110006" cy="179199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Avantages :</a:t>
            </a:r>
          </a:p>
          <a:p>
            <a:r>
              <a:rPr lang="fr-FR" dirty="0"/>
              <a:t>Découplage IHM/Métier</a:t>
            </a:r>
          </a:p>
          <a:p>
            <a:r>
              <a:rPr lang="fr-FR" dirty="0"/>
              <a:t>Stockage et sérialisation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28C7988-FDC7-FCB3-9555-1C3B7E610CE3}"/>
              </a:ext>
            </a:extLst>
          </p:cNvPr>
          <p:cNvSpPr txBox="1">
            <a:spLocks/>
          </p:cNvSpPr>
          <p:nvPr/>
        </p:nvSpPr>
        <p:spPr>
          <a:xfrm>
            <a:off x="6096000" y="485701"/>
            <a:ext cx="5110006" cy="7642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Memento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18EBC42-10B4-A5D8-B632-A67586076CAC}"/>
              </a:ext>
            </a:extLst>
          </p:cNvPr>
          <p:cNvSpPr txBox="1">
            <a:spLocks/>
          </p:cNvSpPr>
          <p:nvPr/>
        </p:nvSpPr>
        <p:spPr>
          <a:xfrm>
            <a:off x="684212" y="3041965"/>
            <a:ext cx="5110006" cy="1791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fr-FR" dirty="0"/>
              <a:t>Inconvénients :</a:t>
            </a:r>
          </a:p>
          <a:p>
            <a:r>
              <a:rPr lang="fr-FR" dirty="0"/>
              <a:t>Complexité d’une couche supplémentaire</a:t>
            </a:r>
          </a:p>
          <a:p>
            <a:r>
              <a:rPr lang="fr-FR" dirty="0"/>
              <a:t>Fonction d’inversion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22AB766-BEE8-2B72-A240-C66BED57ACCA}"/>
              </a:ext>
            </a:extLst>
          </p:cNvPr>
          <p:cNvSpPr txBox="1">
            <a:spLocks/>
          </p:cNvSpPr>
          <p:nvPr/>
        </p:nvSpPr>
        <p:spPr>
          <a:xfrm>
            <a:off x="6095998" y="1249967"/>
            <a:ext cx="4808225" cy="1791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fr-FR" dirty="0"/>
              <a:t>Avantages :</a:t>
            </a:r>
          </a:p>
          <a:p>
            <a:r>
              <a:rPr lang="fr-FR" dirty="0"/>
              <a:t>Plus simple</a:t>
            </a:r>
          </a:p>
          <a:p>
            <a:r>
              <a:rPr lang="fr-FR" dirty="0"/>
              <a:t>Peu de code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1544B62-51DB-03AA-0FF0-8479D3E7CA43}"/>
              </a:ext>
            </a:extLst>
          </p:cNvPr>
          <p:cNvSpPr txBox="1">
            <a:spLocks/>
          </p:cNvSpPr>
          <p:nvPr/>
        </p:nvSpPr>
        <p:spPr>
          <a:xfrm>
            <a:off x="6096000" y="3041965"/>
            <a:ext cx="4808224" cy="1791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fr-FR" dirty="0"/>
              <a:t>Inconvénients :</a:t>
            </a:r>
          </a:p>
          <a:p>
            <a:r>
              <a:rPr lang="fr-FR" dirty="0"/>
              <a:t>Sauvegarde d’états uniquement</a:t>
            </a:r>
          </a:p>
          <a:p>
            <a:r>
              <a:rPr lang="fr-FR" dirty="0"/>
              <a:t>Exige plus de ressources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9465ED6-C6E0-477F-E37C-4E94F6B94DB0}"/>
              </a:ext>
            </a:extLst>
          </p:cNvPr>
          <p:cNvCxnSpPr>
            <a:cxnSpLocks/>
          </p:cNvCxnSpPr>
          <p:nvPr/>
        </p:nvCxnSpPr>
        <p:spPr>
          <a:xfrm>
            <a:off x="5803271" y="485701"/>
            <a:ext cx="0" cy="5887939"/>
          </a:xfrm>
          <a:prstGeom prst="line">
            <a:avLst/>
          </a:prstGeom>
          <a:ln w="38100">
            <a:solidFill>
              <a:schemeClr val="bg2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5D2A94-5A90-7855-318C-19505305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008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2E2AC-AA08-9003-A9FB-4486590C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75" y="376075"/>
            <a:ext cx="8534400" cy="1507067"/>
          </a:xfrm>
        </p:spPr>
        <p:txBody>
          <a:bodyPr>
            <a:normAutofit/>
          </a:bodyPr>
          <a:lstStyle/>
          <a:p>
            <a:r>
              <a:rPr lang="fr-FR" dirty="0"/>
              <a:t>Les acteurs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490F91-84AC-B0A1-B6AB-5B8C0E4A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958" y="1756688"/>
            <a:ext cx="2851150" cy="3575884"/>
          </a:xfrm>
        </p:spPr>
        <p:txBody>
          <a:bodyPr>
            <a:normAutofit/>
          </a:bodyPr>
          <a:lstStyle/>
          <a:p>
            <a:r>
              <a:rPr lang="fr-FR" dirty="0"/>
              <a:t>Récepteur</a:t>
            </a:r>
          </a:p>
          <a:p>
            <a:r>
              <a:rPr lang="fr-FR" dirty="0"/>
              <a:t>Commande</a:t>
            </a:r>
          </a:p>
          <a:p>
            <a:r>
              <a:rPr lang="fr-FR" dirty="0"/>
              <a:t>Invocateur</a:t>
            </a:r>
          </a:p>
          <a:p>
            <a:r>
              <a:rPr lang="fr-FR" dirty="0"/>
              <a:t>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FD3411-620C-FA38-2A31-3D23CF72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00" y="1886642"/>
            <a:ext cx="7880514" cy="384174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DE7EDC-DF6F-C854-97AF-6A824EE1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44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877A2E-71CD-AFB3-6D7E-64905C78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0968"/>
            <a:ext cx="8534400" cy="1507067"/>
          </a:xfrm>
        </p:spPr>
        <p:txBody>
          <a:bodyPr/>
          <a:lstStyle/>
          <a:p>
            <a:r>
              <a:rPr lang="fr-FR" dirty="0"/>
              <a:t>Cas Concret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8ACCAB-3642-1BFA-1E92-FC4FC231D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242997"/>
            <a:ext cx="8534400" cy="2763570"/>
          </a:xfrm>
        </p:spPr>
        <p:txBody>
          <a:bodyPr/>
          <a:lstStyle/>
          <a:p>
            <a:r>
              <a:rPr lang="fr-FR" dirty="0"/>
              <a:t>Une application avec des boutons configurables</a:t>
            </a:r>
          </a:p>
          <a:p>
            <a:r>
              <a:rPr lang="fr-FR" dirty="0"/>
              <a:t>Simulation d’une télécommande universelle</a:t>
            </a:r>
          </a:p>
          <a:p>
            <a:r>
              <a:rPr lang="fr-FR" dirty="0"/>
              <a:t>Sélection du bouton, receveur et fonction dans le configurateur</a:t>
            </a:r>
          </a:p>
          <a:p>
            <a:r>
              <a:rPr lang="fr-FR" dirty="0"/>
              <a:t>Possibilité d’annuler les dernières commandes</a:t>
            </a:r>
          </a:p>
        </p:txBody>
      </p:sp>
      <p:pic>
        <p:nvPicPr>
          <p:cNvPr id="8" name="Image 7" descr="Une image contenant Appareils électroniques, Appareil électronique, télécommande, gadget&#10;&#10;Description générée automatiquement">
            <a:extLst>
              <a:ext uri="{FF2B5EF4-FFF2-40B4-BE49-F238E27FC236}">
                <a16:creationId xmlns:a16="http://schemas.microsoft.com/office/drawing/2014/main" id="{DB345CC7-5962-837E-7443-3304735A0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20779" y="202703"/>
            <a:ext cx="3012065" cy="27635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27D074-258E-4655-A5B1-5833A20D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94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D1E973-B37A-2401-010A-DCCE3146F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775"/>
            <a:ext cx="8534400" cy="1507067"/>
          </a:xfrm>
        </p:spPr>
        <p:txBody>
          <a:bodyPr/>
          <a:lstStyle/>
          <a:p>
            <a:r>
              <a:rPr lang="fr-FR" dirty="0"/>
              <a:t>Interface de l’application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F7A14F-1C84-D9EF-A34E-87E3BFB27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968" y="1992842"/>
            <a:ext cx="4867275" cy="3615267"/>
          </a:xfrm>
        </p:spPr>
        <p:txBody>
          <a:bodyPr/>
          <a:lstStyle/>
          <a:p>
            <a:r>
              <a:rPr lang="fr-FR" dirty="0"/>
              <a:t>Boutons configurables</a:t>
            </a:r>
          </a:p>
          <a:p>
            <a:r>
              <a:rPr lang="fr-FR" dirty="0"/>
              <a:t>Bouton d’annulation</a:t>
            </a:r>
          </a:p>
          <a:p>
            <a:r>
              <a:rPr lang="fr-FR" dirty="0"/>
              <a:t>Barre de progression</a:t>
            </a:r>
          </a:p>
          <a:p>
            <a:r>
              <a:rPr lang="fr-FR" dirty="0"/>
              <a:t>Liste</a:t>
            </a:r>
          </a:p>
          <a:p>
            <a:r>
              <a:rPr lang="fr-FR" dirty="0"/>
              <a:t>Bouton pour ouvrir le configurateur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7B9F25-FCD9-25A0-CAE8-FA70E6A44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997084"/>
            <a:ext cx="4011614" cy="475713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9FA724-5AF2-12C1-FA49-4ABA6DBE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821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D32E9-3EA8-4F71-E70D-A8AF8BDF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27062"/>
            <a:ext cx="8534400" cy="1507067"/>
          </a:xfrm>
        </p:spPr>
        <p:txBody>
          <a:bodyPr/>
          <a:lstStyle/>
          <a:p>
            <a:r>
              <a:rPr lang="fr-FR" dirty="0"/>
              <a:t>Interface du configurateur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895E4B-8F17-BD85-5C6E-E89E6256E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34129"/>
            <a:ext cx="5086350" cy="4027831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Sélection du bouton à configurer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Sélection du récepteur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Sélection de la fonction du bouton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Application de la fonction au bouton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A2A46D-ADE8-9760-F82F-C5944392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34129"/>
            <a:ext cx="4973638" cy="4027831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B9AEE84-3E60-0D26-DBDF-ADBFBBEF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04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FDABA-08CA-3354-A4BE-73F8992F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39" y="276975"/>
            <a:ext cx="8534400" cy="9133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DIAGRamme</a:t>
            </a:r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ADA267-53F1-D2AB-22C2-1A9337EC1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12" y="1190318"/>
            <a:ext cx="8878326" cy="381767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5D34DC-6DAB-829F-B79C-82045B5BD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11" y="5007998"/>
            <a:ext cx="8878326" cy="1573028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Fonction Reverse sur les commandes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Historique de commande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92E880-81A6-EE70-92A3-53B83745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37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E3DDED0-F467-65BF-DAB6-7DE5A949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1" y="0"/>
            <a:ext cx="903013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CAC99A-E687-FFB9-7034-8956EF4F0091}"/>
              </a:ext>
            </a:extLst>
          </p:cNvPr>
          <p:cNvSpPr/>
          <p:nvPr/>
        </p:nvSpPr>
        <p:spPr>
          <a:xfrm>
            <a:off x="4653481" y="3720974"/>
            <a:ext cx="4997513" cy="289710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0707C4-AC5B-5E88-5B21-13451F3587AC}"/>
              </a:ext>
            </a:extLst>
          </p:cNvPr>
          <p:cNvSpPr txBox="1"/>
          <p:nvPr/>
        </p:nvSpPr>
        <p:spPr>
          <a:xfrm>
            <a:off x="3404103" y="4962229"/>
            <a:ext cx="203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Ajouts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6E55A0-E8C2-0141-E308-463783A49BF2}"/>
              </a:ext>
            </a:extLst>
          </p:cNvPr>
          <p:cNvSpPr/>
          <p:nvPr/>
        </p:nvSpPr>
        <p:spPr>
          <a:xfrm>
            <a:off x="1720158" y="633743"/>
            <a:ext cx="8809021" cy="3023857"/>
          </a:xfrm>
          <a:prstGeom prst="rect">
            <a:avLst/>
          </a:pr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90EA3E-B1AC-6476-F3C7-77267F6F19A4}"/>
              </a:ext>
            </a:extLst>
          </p:cNvPr>
          <p:cNvSpPr txBox="1"/>
          <p:nvPr/>
        </p:nvSpPr>
        <p:spPr>
          <a:xfrm>
            <a:off x="1845398" y="2697126"/>
            <a:ext cx="2037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Diagramme</a:t>
            </a:r>
          </a:p>
          <a:p>
            <a:r>
              <a:rPr lang="fr-FR" sz="2400" b="1" dirty="0">
                <a:solidFill>
                  <a:srgbClr val="00B050"/>
                </a:solidFill>
              </a:rPr>
              <a:t>initial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E23016F-241E-F25C-36A5-6A93AFE1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23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1E8BDA-1CD1-F3CA-E348-21D52FB4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31379"/>
            <a:ext cx="8534400" cy="1026229"/>
          </a:xfrm>
        </p:spPr>
        <p:txBody>
          <a:bodyPr/>
          <a:lstStyle/>
          <a:p>
            <a:r>
              <a:rPr lang="fr-FR" dirty="0"/>
              <a:t>Diagramme séquence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16A9FE-D70C-FCE3-E771-F10C33FB1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597462"/>
            <a:ext cx="9374188" cy="1966299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L’utilisateur appuie sur un bouton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La télécommande créée une instance de commande et l’exécute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La commande change la valeur de la barre de progression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L’instance de commande est ajoutée à l’historique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44F1FB-0DFF-CC55-198B-E879F4A0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457608"/>
            <a:ext cx="7887801" cy="301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8D19A4-F9D6-0791-A942-72251C820E36}"/>
              </a:ext>
            </a:extLst>
          </p:cNvPr>
          <p:cNvSpPr/>
          <p:nvPr/>
        </p:nvSpPr>
        <p:spPr>
          <a:xfrm>
            <a:off x="6003925" y="3810000"/>
            <a:ext cx="184150" cy="139700"/>
          </a:xfrm>
          <a:prstGeom prst="rect">
            <a:avLst/>
          </a:prstGeom>
          <a:solidFill>
            <a:srgbClr val="C0CB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4A4376-26FC-6AF1-7FAB-1586B377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574F5-F858-45D7-8D20-85BD555AD21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836267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776</TotalTime>
  <Words>423</Words>
  <Application>Microsoft Office PowerPoint</Application>
  <PresentationFormat>Grand écran</PresentationFormat>
  <Paragraphs>128</Paragraphs>
  <Slides>22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Aptos</vt:lpstr>
      <vt:lpstr>Century Gothic</vt:lpstr>
      <vt:lpstr>Wingdings 3</vt:lpstr>
      <vt:lpstr>Secteur</vt:lpstr>
      <vt:lpstr>Design Pattern</vt:lpstr>
      <vt:lpstr>Pattern commande</vt:lpstr>
      <vt:lpstr>Les acteurs</vt:lpstr>
      <vt:lpstr>Cas Concret</vt:lpstr>
      <vt:lpstr>Interface de l’application</vt:lpstr>
      <vt:lpstr>Interface du configurateur</vt:lpstr>
      <vt:lpstr>DIAGRamme</vt:lpstr>
      <vt:lpstr>Présentation PowerPoint</vt:lpstr>
      <vt:lpstr>Diagramme séquence</vt:lpstr>
      <vt:lpstr>Démonstration de l’application</vt:lpstr>
      <vt:lpstr>Présentation PowerPoint</vt:lpstr>
      <vt:lpstr>Présentation PowerPoint</vt:lpstr>
      <vt:lpstr>Présentation PowerPoint</vt:lpstr>
      <vt:lpstr>Pattern Memento</vt:lpstr>
      <vt:lpstr>Les acteurs</vt:lpstr>
      <vt:lpstr>Cas Concret</vt:lpstr>
      <vt:lpstr>Interface de l’application</vt:lpstr>
      <vt:lpstr>Diagramme</vt:lpstr>
      <vt:lpstr>Démonstration de l’application</vt:lpstr>
      <vt:lpstr>Présentation PowerPoint</vt:lpstr>
      <vt:lpstr>Présentation PowerPoint</vt:lpstr>
      <vt:lpstr>Commande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GRANDGIRARD Tristan</dc:creator>
  <cp:lastModifiedBy>GRANDGIRARD Tristan</cp:lastModifiedBy>
  <cp:revision>1</cp:revision>
  <dcterms:created xsi:type="dcterms:W3CDTF">2024-11-27T10:00:46Z</dcterms:created>
  <dcterms:modified xsi:type="dcterms:W3CDTF">2024-12-03T11:10:12Z</dcterms:modified>
</cp:coreProperties>
</file>